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40"/>
  </p:notesMasterIdLst>
  <p:sldIdLst>
    <p:sldId id="256" r:id="rId2"/>
    <p:sldId id="260" r:id="rId3"/>
    <p:sldId id="261" r:id="rId4"/>
    <p:sldId id="263" r:id="rId5"/>
    <p:sldId id="264" r:id="rId6"/>
    <p:sldId id="265" r:id="rId7"/>
    <p:sldId id="266" r:id="rId8"/>
    <p:sldId id="267" r:id="rId9"/>
    <p:sldId id="262" r:id="rId10"/>
    <p:sldId id="269" r:id="rId11"/>
    <p:sldId id="268" r:id="rId12"/>
    <p:sldId id="270" r:id="rId13"/>
    <p:sldId id="271" r:id="rId14"/>
    <p:sldId id="273" r:id="rId15"/>
    <p:sldId id="277" r:id="rId16"/>
    <p:sldId id="276" r:id="rId17"/>
    <p:sldId id="278" r:id="rId18"/>
    <p:sldId id="281" r:id="rId19"/>
    <p:sldId id="279" r:id="rId20"/>
    <p:sldId id="280" r:id="rId21"/>
    <p:sldId id="283" r:id="rId22"/>
    <p:sldId id="284" r:id="rId23"/>
    <p:sldId id="285" r:id="rId24"/>
    <p:sldId id="286" r:id="rId25"/>
    <p:sldId id="287" r:id="rId26"/>
    <p:sldId id="288" r:id="rId27"/>
    <p:sldId id="274" r:id="rId28"/>
    <p:sldId id="275" r:id="rId29"/>
    <p:sldId id="355" r:id="rId30"/>
    <p:sldId id="289" r:id="rId31"/>
    <p:sldId id="356" r:id="rId32"/>
    <p:sldId id="357" r:id="rId33"/>
    <p:sldId id="358" r:id="rId34"/>
    <p:sldId id="361" r:id="rId35"/>
    <p:sldId id="362" r:id="rId36"/>
    <p:sldId id="360" r:id="rId37"/>
    <p:sldId id="363" r:id="rId38"/>
    <p:sldId id="359" r:id="rId39"/>
  </p:sldIdLst>
  <p:sldSz cx="12192000" cy="6858000"/>
  <p:notesSz cx="6858000" cy="9144000"/>
  <p:embeddedFontLst>
    <p:embeddedFont>
      <p:font typeface="Fira Sans Extra Condensed Medium" panose="020B0603050000020004" pitchFamily="34" charset="0"/>
      <p:regular r:id="rId41"/>
      <p:bold r:id="rId42"/>
      <p:italic r:id="rId43"/>
      <p:boldItalic r:id="rId44"/>
    </p:embeddedFont>
    <p:embeddedFont>
      <p:font typeface="LM Roman 12" pitchFamily="2" charset="77"/>
      <p:regular r:id="rId45"/>
      <p:bold r:id="rId46"/>
      <p:italic r:id="rId47"/>
    </p:embeddedFont>
    <p:embeddedFont>
      <p:font typeface="LM Roman Dunhill 10" pitchFamily="2" charset="77"/>
      <p:regular r:id="rId48"/>
    </p:embeddedFont>
    <p:embeddedFont>
      <p:font typeface="Montserrat" pitchFamily="2" charset="77"/>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Vidaloka" panose="02000504000000020004" pitchFamily="2"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2BEF"/>
    <a:srgbClr val="FE7D03"/>
    <a:srgbClr val="FF9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D0D078-B84A-47BB-BEEA-2D8CAFAE2458}">
  <a:tblStyle styleId="{6DD0D078-B84A-47BB-BEEA-2D8CAFAE24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11"/>
    <p:restoredTop sz="94462"/>
  </p:normalViewPr>
  <p:slideViewPr>
    <p:cSldViewPr snapToGrid="0">
      <p:cViewPr>
        <p:scale>
          <a:sx n="61" d="100"/>
          <a:sy n="61" d="100"/>
        </p:scale>
        <p:origin x="960" y="10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a:extLst>
            <a:ext uri="{FF2B5EF4-FFF2-40B4-BE49-F238E27FC236}">
              <a16:creationId xmlns:a16="http://schemas.microsoft.com/office/drawing/2014/main" id="{F603729F-904A-B3FA-DFB8-059208C12F52}"/>
            </a:ext>
          </a:extLst>
        </p:cNvPr>
        <p:cNvGrpSpPr/>
        <p:nvPr/>
      </p:nvGrpSpPr>
      <p:grpSpPr>
        <a:xfrm>
          <a:off x="0" y="0"/>
          <a:ext cx="0" cy="0"/>
          <a:chOff x="0" y="0"/>
          <a:chExt cx="0" cy="0"/>
        </a:xfrm>
      </p:grpSpPr>
      <p:sp>
        <p:nvSpPr>
          <p:cNvPr id="479" name="Google Shape;479;p:notes">
            <a:extLst>
              <a:ext uri="{FF2B5EF4-FFF2-40B4-BE49-F238E27FC236}">
                <a16:creationId xmlns:a16="http://schemas.microsoft.com/office/drawing/2014/main" id="{660CC43C-A363-AFC3-604C-44CC5D1906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a:extLst>
              <a:ext uri="{FF2B5EF4-FFF2-40B4-BE49-F238E27FC236}">
                <a16:creationId xmlns:a16="http://schemas.microsoft.com/office/drawing/2014/main" id="{F8A1A631-7A0B-BFA0-BB65-716073F616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21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a:extLst>
            <a:ext uri="{FF2B5EF4-FFF2-40B4-BE49-F238E27FC236}">
              <a16:creationId xmlns:a16="http://schemas.microsoft.com/office/drawing/2014/main" id="{5010D409-05F0-B9C8-C0AD-B97DC0DDA637}"/>
            </a:ext>
          </a:extLst>
        </p:cNvPr>
        <p:cNvGrpSpPr/>
        <p:nvPr/>
      </p:nvGrpSpPr>
      <p:grpSpPr>
        <a:xfrm>
          <a:off x="0" y="0"/>
          <a:ext cx="0" cy="0"/>
          <a:chOff x="0" y="0"/>
          <a:chExt cx="0" cy="0"/>
        </a:xfrm>
      </p:grpSpPr>
      <p:sp>
        <p:nvSpPr>
          <p:cNvPr id="569" name="Google Shape;569;gcf7a3c503a_0_5:notes">
            <a:extLst>
              <a:ext uri="{FF2B5EF4-FFF2-40B4-BE49-F238E27FC236}">
                <a16:creationId xmlns:a16="http://schemas.microsoft.com/office/drawing/2014/main" id="{BA8B0E29-3B83-C422-CED7-FCCAE7A5F7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a:extLst>
              <a:ext uri="{FF2B5EF4-FFF2-40B4-BE49-F238E27FC236}">
                <a16:creationId xmlns:a16="http://schemas.microsoft.com/office/drawing/2014/main" id="{39892A55-4022-69A8-F90C-9FA97D025A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639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86636" y="1766000"/>
            <a:ext cx="9418801"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8668"/>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386672" y="4502800"/>
            <a:ext cx="9418801"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2135"/>
            </a:lvl1pPr>
            <a:lvl2pPr lvl="1" algn="ctr">
              <a:lnSpc>
                <a:spcPct val="100000"/>
              </a:lnSpc>
              <a:spcBef>
                <a:spcPts val="0"/>
              </a:spcBef>
              <a:spcAft>
                <a:spcPts val="0"/>
              </a:spcAft>
              <a:buSzPts val="2800"/>
              <a:buNone/>
              <a:defRPr sz="3735"/>
            </a:lvl2pPr>
            <a:lvl3pPr lvl="2" algn="ctr">
              <a:lnSpc>
                <a:spcPct val="100000"/>
              </a:lnSpc>
              <a:spcBef>
                <a:spcPts val="0"/>
              </a:spcBef>
              <a:spcAft>
                <a:spcPts val="0"/>
              </a:spcAft>
              <a:buSzPts val="2800"/>
              <a:buNone/>
              <a:defRPr sz="3735"/>
            </a:lvl3pPr>
            <a:lvl4pPr lvl="3" algn="ctr">
              <a:lnSpc>
                <a:spcPct val="100000"/>
              </a:lnSpc>
              <a:spcBef>
                <a:spcPts val="0"/>
              </a:spcBef>
              <a:spcAft>
                <a:spcPts val="0"/>
              </a:spcAft>
              <a:buSzPts val="2800"/>
              <a:buNone/>
              <a:defRPr sz="3735"/>
            </a:lvl4pPr>
            <a:lvl5pPr lvl="4" algn="ctr">
              <a:lnSpc>
                <a:spcPct val="100000"/>
              </a:lnSpc>
              <a:spcBef>
                <a:spcPts val="0"/>
              </a:spcBef>
              <a:spcAft>
                <a:spcPts val="0"/>
              </a:spcAft>
              <a:buSzPts val="2800"/>
              <a:buNone/>
              <a:defRPr sz="3735"/>
            </a:lvl5pPr>
            <a:lvl6pPr lvl="5" algn="ctr">
              <a:lnSpc>
                <a:spcPct val="100000"/>
              </a:lnSpc>
              <a:spcBef>
                <a:spcPts val="0"/>
              </a:spcBef>
              <a:spcAft>
                <a:spcPts val="0"/>
              </a:spcAft>
              <a:buSzPts val="2800"/>
              <a:buNone/>
              <a:defRPr sz="3735"/>
            </a:lvl6pPr>
            <a:lvl7pPr lvl="6" algn="ctr">
              <a:lnSpc>
                <a:spcPct val="100000"/>
              </a:lnSpc>
              <a:spcBef>
                <a:spcPts val="0"/>
              </a:spcBef>
              <a:spcAft>
                <a:spcPts val="0"/>
              </a:spcAft>
              <a:buSzPts val="2800"/>
              <a:buNone/>
              <a:defRPr sz="3735"/>
            </a:lvl7pPr>
            <a:lvl8pPr lvl="7" algn="ctr">
              <a:lnSpc>
                <a:spcPct val="100000"/>
              </a:lnSpc>
              <a:spcBef>
                <a:spcPts val="0"/>
              </a:spcBef>
              <a:spcAft>
                <a:spcPts val="0"/>
              </a:spcAft>
              <a:buSzPts val="2800"/>
              <a:buNone/>
              <a:defRPr sz="3735"/>
            </a:lvl8pPr>
            <a:lvl9pPr lvl="8" algn="ctr">
              <a:lnSpc>
                <a:spcPct val="100000"/>
              </a:lnSpc>
              <a:spcBef>
                <a:spcPts val="0"/>
              </a:spcBef>
              <a:spcAft>
                <a:spcPts val="0"/>
              </a:spcAft>
              <a:buSzPts val="2800"/>
              <a:buNone/>
              <a:defRPr sz="3735"/>
            </a:lvl9pPr>
          </a:lstStyle>
          <a:p>
            <a:endParaRPr/>
          </a:p>
        </p:txBody>
      </p:sp>
      <p:cxnSp>
        <p:nvCxnSpPr>
          <p:cNvPr id="11" name="Google Shape;11;p2"/>
          <p:cNvCxnSpPr/>
          <p:nvPr/>
        </p:nvCxnSpPr>
        <p:spPr>
          <a:xfrm>
            <a:off x="-96733" y="3654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343967" y="-96733"/>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96733" y="65032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8623268" y="5247167"/>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950969"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96733" y="3654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96733" y="65032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9609803" y="-204233"/>
            <a:ext cx="2827200" cy="1698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96733" y="65032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96733" y="365467"/>
            <a:ext cx="12383201"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96733" y="65032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96733" y="3654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9912233" y="-167467"/>
            <a:ext cx="26576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96367" y="5257967"/>
            <a:ext cx="26576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96733" y="65032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96733" y="3654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9029539" y="4884600"/>
            <a:ext cx="3764399" cy="2177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96733" y="3654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96733" y="6503267"/>
            <a:ext cx="12383201"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9921535"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9938987"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619400" y="3155029"/>
            <a:ext cx="4953200" cy="1091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7" name="Google Shape;17;p3"/>
          <p:cNvSpPr txBox="1">
            <a:spLocks noGrp="1"/>
          </p:cNvSpPr>
          <p:nvPr>
            <p:ph type="title" idx="2" hasCustomPrompt="1"/>
          </p:nvPr>
        </p:nvSpPr>
        <p:spPr>
          <a:xfrm>
            <a:off x="4995400" y="1785551"/>
            <a:ext cx="2201200" cy="13044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9333">
                <a:solidFill>
                  <a:schemeClr val="accent1"/>
                </a:solidFill>
              </a:defRPr>
            </a:lvl1pPr>
            <a:lvl2pPr lvl="1" algn="ctr" rtl="0">
              <a:spcBef>
                <a:spcPts val="0"/>
              </a:spcBef>
              <a:spcAft>
                <a:spcPts val="0"/>
              </a:spcAft>
              <a:buSzPts val="6000"/>
              <a:buNone/>
              <a:defRPr sz="8000" b="1"/>
            </a:lvl2pPr>
            <a:lvl3pPr lvl="2" algn="ctr" rtl="0">
              <a:spcBef>
                <a:spcPts val="0"/>
              </a:spcBef>
              <a:spcAft>
                <a:spcPts val="0"/>
              </a:spcAft>
              <a:buSzPts val="6000"/>
              <a:buNone/>
              <a:defRPr sz="8000" b="1"/>
            </a:lvl3pPr>
            <a:lvl4pPr lvl="3" algn="ctr" rtl="0">
              <a:spcBef>
                <a:spcPts val="0"/>
              </a:spcBef>
              <a:spcAft>
                <a:spcPts val="0"/>
              </a:spcAft>
              <a:buSzPts val="6000"/>
              <a:buNone/>
              <a:defRPr sz="8000" b="1"/>
            </a:lvl4pPr>
            <a:lvl5pPr lvl="4" algn="ctr" rtl="0">
              <a:spcBef>
                <a:spcPts val="0"/>
              </a:spcBef>
              <a:spcAft>
                <a:spcPts val="0"/>
              </a:spcAft>
              <a:buSzPts val="6000"/>
              <a:buNone/>
              <a:defRPr sz="8000" b="1"/>
            </a:lvl5pPr>
            <a:lvl6pPr lvl="5" algn="ctr" rtl="0">
              <a:spcBef>
                <a:spcPts val="0"/>
              </a:spcBef>
              <a:spcAft>
                <a:spcPts val="0"/>
              </a:spcAft>
              <a:buSzPts val="6000"/>
              <a:buNone/>
              <a:defRPr sz="8000" b="1"/>
            </a:lvl6pPr>
            <a:lvl7pPr lvl="6" algn="ctr" rtl="0">
              <a:spcBef>
                <a:spcPts val="0"/>
              </a:spcBef>
              <a:spcAft>
                <a:spcPts val="0"/>
              </a:spcAft>
              <a:buSzPts val="6000"/>
              <a:buNone/>
              <a:defRPr sz="8000" b="1"/>
            </a:lvl7pPr>
            <a:lvl8pPr lvl="7" algn="ctr" rtl="0">
              <a:spcBef>
                <a:spcPts val="0"/>
              </a:spcBef>
              <a:spcAft>
                <a:spcPts val="0"/>
              </a:spcAft>
              <a:buSzPts val="6000"/>
              <a:buNone/>
              <a:defRPr sz="8000" b="1"/>
            </a:lvl8pPr>
            <a:lvl9pPr lvl="8" algn="ctr" rtl="0">
              <a:spcBef>
                <a:spcPts val="0"/>
              </a:spcBef>
              <a:spcAft>
                <a:spcPts val="0"/>
              </a:spcAft>
              <a:buSzPts val="6000"/>
              <a:buNone/>
              <a:defRPr sz="8000" b="1"/>
            </a:lvl9pPr>
          </a:lstStyle>
          <a:p>
            <a:r>
              <a:t>xx%</a:t>
            </a:r>
          </a:p>
        </p:txBody>
      </p:sp>
      <p:sp>
        <p:nvSpPr>
          <p:cNvPr id="18" name="Google Shape;18;p3"/>
          <p:cNvSpPr txBox="1">
            <a:spLocks noGrp="1"/>
          </p:cNvSpPr>
          <p:nvPr>
            <p:ph type="subTitle" idx="1"/>
          </p:nvPr>
        </p:nvSpPr>
        <p:spPr>
          <a:xfrm>
            <a:off x="3055200" y="4102233"/>
            <a:ext cx="6081600" cy="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10598567" y="5306367"/>
            <a:ext cx="1838000" cy="1648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50500" y="-118267"/>
            <a:ext cx="1891600" cy="141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587864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9" y="593367"/>
            <a:ext cx="10290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951003" y="1536633"/>
            <a:ext cx="102900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lt2" tx2="dk2" accent1="accent1" accent2="accent2" accent3="accent3" accent4="accent4" accent5="accent5" accent6="accent6" hlink="hlink" folHlink="folHlink"/>
  <p:sldLayoutIdLst>
    <p:sldLayoutId id="2147483648" r:id="rId1"/>
    <p:sldLayoutId id="2147483667" r:id="rId2"/>
    <p:sldLayoutId id="2147483696" r:id="rId3"/>
    <p:sldLayoutId id="2147483697" r:id="rId4"/>
    <p:sldLayoutId id="2147483698" r:id="rId5"/>
    <p:sldLayoutId id="2147483699" r:id="rId6"/>
    <p:sldLayoutId id="2147483704" r:id="rId7"/>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esearch.aimultiple.com/big-data-stats/#big-data-benefits-results-of-implementation" TargetMode="External"/><Relationship Id="rId2" Type="http://schemas.openxmlformats.org/officeDocument/2006/relationships/hyperlink" Target="https://research.aimultiple.com/data-driven-decision-makin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research.aimultiple.com/web-scraping-marketing/" TargetMode="External"/><Relationship Id="rId2" Type="http://schemas.openxmlformats.org/officeDocument/2006/relationships/hyperlink" Target="https://research.aimultiple.com/web-scraping/"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research.aimultiple.com/lead-generation-technologies/" TargetMode="External"/><Relationship Id="rId4" Type="http://schemas.openxmlformats.org/officeDocument/2006/relationships/hyperlink" Target="https://research.aimultiple.com/review-scrap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92513" y="2510738"/>
            <a:ext cx="11999495" cy="2736801"/>
          </a:xfrm>
          <a:prstGeom prst="rect">
            <a:avLst/>
          </a:prstGeom>
        </p:spPr>
        <p:txBody>
          <a:bodyPr spcFirstLastPara="1" wrap="square" lIns="121901" tIns="121901" rIns="121901" bIns="121901" anchor="b" anchorCtr="0">
            <a:noAutofit/>
          </a:bodyPr>
          <a:lstStyle/>
          <a:p>
            <a:pPr lvl="0"/>
            <a:r>
              <a:rPr lang="fr-MA" dirty="0"/>
              <a:t>Web &amp; Data </a:t>
            </a:r>
            <a:r>
              <a:rPr lang="fr-MA" dirty="0" err="1"/>
              <a:t>Scraping</a:t>
            </a:r>
            <a:endParaRPr lang="fr-FR" dirty="0"/>
          </a:p>
        </p:txBody>
      </p:sp>
      <p:sp>
        <p:nvSpPr>
          <p:cNvPr id="483" name="Google Shape;483;p59"/>
          <p:cNvSpPr txBox="1">
            <a:spLocks noGrp="1"/>
          </p:cNvSpPr>
          <p:nvPr>
            <p:ph type="subTitle" idx="1"/>
          </p:nvPr>
        </p:nvSpPr>
        <p:spPr>
          <a:xfrm>
            <a:off x="1482853" y="5247541"/>
            <a:ext cx="9418800" cy="589199"/>
          </a:xfrm>
          <a:prstGeom prst="rect">
            <a:avLst/>
          </a:prstGeom>
        </p:spPr>
        <p:txBody>
          <a:bodyPr spcFirstLastPara="1" wrap="square" lIns="121901" tIns="121901" rIns="121901" bIns="121901" anchor="t" anchorCtr="0">
            <a:noAutofit/>
          </a:bodyPr>
          <a:lstStyle/>
          <a:p>
            <a:pPr marL="0" indent="0">
              <a:buClr>
                <a:schemeClr val="dk1"/>
              </a:buClr>
              <a:buSzPts val="1100"/>
            </a:pPr>
            <a:r>
              <a:rPr lang="fr-FR" noProof="0" dirty="0">
                <a:solidFill>
                  <a:schemeClr val="dk1"/>
                </a:solidFill>
              </a:rPr>
              <a:t>Séance N°11</a:t>
            </a:r>
            <a:endParaRPr lang="fr-FR" noProof="0" dirty="0"/>
          </a:p>
        </p:txBody>
      </p:sp>
      <p:pic>
        <p:nvPicPr>
          <p:cNvPr id="2" name="Image 1">
            <a:extLst>
              <a:ext uri="{FF2B5EF4-FFF2-40B4-BE49-F238E27FC236}">
                <a16:creationId xmlns:a16="http://schemas.microsoft.com/office/drawing/2014/main" id="{5002E07C-B22A-9FB4-8690-0B3783DA2789}"/>
              </a:ext>
            </a:extLst>
          </p:cNvPr>
          <p:cNvPicPr>
            <a:picLocks noChangeAspect="1"/>
          </p:cNvPicPr>
          <p:nvPr/>
        </p:nvPicPr>
        <p:blipFill>
          <a:blip r:embed="rId3"/>
          <a:stretch>
            <a:fillRect/>
          </a:stretch>
        </p:blipFill>
        <p:spPr>
          <a:xfrm>
            <a:off x="2834251" y="193400"/>
            <a:ext cx="6887687" cy="37761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par>
                                <p:cTn id="12" presetID="2" presetClass="entr" presetSubtype="4" fill="hold" nodeType="withEffect">
                                  <p:stCondLst>
                                    <p:cond delay="0"/>
                                  </p:stCondLst>
                                  <p:childTnLst>
                                    <p:set>
                                      <p:cBhvr>
                                        <p:cTn id="13" dur="1" fill="hold">
                                          <p:stCondLst>
                                            <p:cond delay="0"/>
                                          </p:stCondLst>
                                        </p:cTn>
                                        <p:tgtEl>
                                          <p:spTgt spid="483"/>
                                        </p:tgtEl>
                                        <p:attrNameLst>
                                          <p:attrName>style.visibility</p:attrName>
                                        </p:attrNameLst>
                                      </p:cBhvr>
                                      <p:to>
                                        <p:strVal val="visible"/>
                                      </p:to>
                                    </p:set>
                                    <p:anim calcmode="lin" valueType="num">
                                      <p:cBhvr additive="base">
                                        <p:cTn id="14"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1CE04-2E3E-D5B1-7230-75FD7B9D4C7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E3EEF793-F9A7-815F-01BF-B15973554E44}"/>
              </a:ext>
            </a:extLst>
          </p:cNvPr>
          <p:cNvSpPr txBox="1">
            <a:spLocks/>
          </p:cNvSpPr>
          <p:nvPr/>
        </p:nvSpPr>
        <p:spPr>
          <a:xfrm>
            <a:off x="-185531" y="-161988"/>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MA" sz="6600" dirty="0"/>
              <a:t>Processus du </a:t>
            </a:r>
            <a:r>
              <a:rPr lang="fr-FR" sz="6600" dirty="0"/>
              <a:t>web Scraping ?</a:t>
            </a:r>
          </a:p>
        </p:txBody>
      </p:sp>
      <p:sp>
        <p:nvSpPr>
          <p:cNvPr id="12" name="ZoneTexte 11">
            <a:extLst>
              <a:ext uri="{FF2B5EF4-FFF2-40B4-BE49-F238E27FC236}">
                <a16:creationId xmlns:a16="http://schemas.microsoft.com/office/drawing/2014/main" id="{4C6E1CE3-F822-EEB4-02F8-CA641F07E2E7}"/>
              </a:ext>
            </a:extLst>
          </p:cNvPr>
          <p:cNvSpPr txBox="1"/>
          <p:nvPr/>
        </p:nvSpPr>
        <p:spPr>
          <a:xfrm>
            <a:off x="274153" y="4247618"/>
            <a:ext cx="11643692" cy="2616101"/>
          </a:xfrm>
          <a:prstGeom prst="rect">
            <a:avLst/>
          </a:prstGeom>
          <a:noFill/>
        </p:spPr>
        <p:txBody>
          <a:bodyPr wrap="square">
            <a:spAutoFit/>
          </a:bodyPr>
          <a:lstStyle>
            <a:defPPr marR="0" lvl="0" algn="l" rtl="0">
              <a:lnSpc>
                <a:spcPct val="100000"/>
              </a:lnSpc>
              <a:spcBef>
                <a:spcPts val="0"/>
              </a:spcBef>
              <a:spcAft>
                <a:spcPts val="0"/>
              </a:spcAft>
            </a:defPPr>
            <a:lvl1pPr marL="342900" indent="-342900">
              <a:buFont typeface="Arial" panose="020B0604020202020204" pitchFamily="34" charset="0"/>
              <a:buChar char="•"/>
              <a:defRPr sz="2400" b="1">
                <a:solidFill>
                  <a:schemeClr val="accent2">
                    <a:lumMod val="60000"/>
                    <a:lumOff val="40000"/>
                  </a:schemeClr>
                </a:solidFill>
                <a:latin typeface="LM Roman Dunhill 10" pitchFamily="2" charset="77"/>
              </a:defRPr>
            </a:lvl1pPr>
          </a:lstStyle>
          <a:p>
            <a:r>
              <a:rPr lang="fr-MA" dirty="0"/>
              <a:t>Identification de la cible: </a:t>
            </a:r>
            <a:r>
              <a:rPr lang="fr-MA" sz="2300" b="0" dirty="0">
                <a:solidFill>
                  <a:srgbClr val="000000"/>
                </a:solidFill>
              </a:rPr>
              <a:t>Identifiez les pages spécifiques ou les sections du site contenant les données que vous souhaitez extraire.</a:t>
            </a:r>
          </a:p>
          <a:p>
            <a:r>
              <a:rPr lang="fr-MA" dirty="0"/>
              <a:t>Analyse de la structure du site : </a:t>
            </a:r>
            <a:r>
              <a:rPr lang="fr-MA" sz="2300" b="0" dirty="0">
                <a:solidFill>
                  <a:srgbClr val="000000"/>
                </a:solidFill>
              </a:rPr>
              <a:t>Identifiez les balises HTML, les classes, les identifiants et les modèles qui entourent les données que vous souhaitez extraire. </a:t>
            </a:r>
          </a:p>
          <a:p>
            <a:r>
              <a:rPr lang="fr-MA" dirty="0"/>
              <a:t>Sélection de l'outil de </a:t>
            </a:r>
            <a:r>
              <a:rPr lang="fr-MA" dirty="0" err="1"/>
              <a:t>scraping</a:t>
            </a:r>
            <a:r>
              <a:rPr lang="fr-MA" dirty="0"/>
              <a:t> :</a:t>
            </a:r>
            <a:r>
              <a:rPr lang="fr-MA" sz="2300" b="0" dirty="0">
                <a:solidFill>
                  <a:srgbClr val="000000"/>
                </a:solidFill>
              </a:rPr>
              <a:t>Utilisez les bibliothèques de </a:t>
            </a:r>
            <a:r>
              <a:rPr lang="fr-MA" sz="2300" b="0" dirty="0" err="1">
                <a:solidFill>
                  <a:srgbClr val="000000"/>
                </a:solidFill>
              </a:rPr>
              <a:t>scraping</a:t>
            </a:r>
            <a:r>
              <a:rPr lang="fr-MA" sz="2300" b="0" dirty="0">
                <a:solidFill>
                  <a:srgbClr val="000000"/>
                </a:solidFill>
              </a:rPr>
              <a:t> pour naviguer à travers la structure HTML du site et extraire les informations nécessaires.</a:t>
            </a:r>
          </a:p>
          <a:p>
            <a:pPr marL="0" indent="0">
              <a:buNone/>
            </a:pPr>
            <a:endParaRPr lang="fr-MA" sz="2300" b="0" dirty="0">
              <a:solidFill>
                <a:srgbClr val="000000"/>
              </a:solidFill>
            </a:endParaRPr>
          </a:p>
        </p:txBody>
      </p:sp>
      <p:pic>
        <p:nvPicPr>
          <p:cNvPr id="4098" name="Picture 2">
            <a:extLst>
              <a:ext uri="{FF2B5EF4-FFF2-40B4-BE49-F238E27FC236}">
                <a16:creationId xmlns:a16="http://schemas.microsoft.com/office/drawing/2014/main" id="{D1E0C47E-D007-9FEE-47D6-CC8AB73C0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153" y="1200260"/>
            <a:ext cx="11643692" cy="259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3088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blinds(horizontal)">
                                      <p:cBhvr>
                                        <p:cTn id="15" dur="500"/>
                                        <p:tgtEl>
                                          <p:spTgt spid="1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blinds(horizontal)">
                                      <p:cBhvr>
                                        <p:cTn id="20" dur="500"/>
                                        <p:tgtEl>
                                          <p:spTgt spid="1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blinds(horizontal)">
                                      <p:cBhvr>
                                        <p:cTn id="2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C2274-D6A2-E30B-10F4-61205670AFA0}"/>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989A473F-59F7-830B-BE23-21752842752E}"/>
              </a:ext>
            </a:extLst>
          </p:cNvPr>
          <p:cNvSpPr txBox="1">
            <a:spLocks/>
          </p:cNvSpPr>
          <p:nvPr/>
        </p:nvSpPr>
        <p:spPr>
          <a:xfrm>
            <a:off x="-185531" y="-161988"/>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MA" sz="6600" dirty="0"/>
              <a:t>Processus du </a:t>
            </a:r>
            <a:r>
              <a:rPr lang="fr-FR" sz="6600" dirty="0"/>
              <a:t>web Scraping ?</a:t>
            </a:r>
          </a:p>
        </p:txBody>
      </p:sp>
      <p:sp>
        <p:nvSpPr>
          <p:cNvPr id="12" name="ZoneTexte 11">
            <a:extLst>
              <a:ext uri="{FF2B5EF4-FFF2-40B4-BE49-F238E27FC236}">
                <a16:creationId xmlns:a16="http://schemas.microsoft.com/office/drawing/2014/main" id="{87F72882-37BB-6CC1-4AC9-20906EDA8A39}"/>
              </a:ext>
            </a:extLst>
          </p:cNvPr>
          <p:cNvSpPr txBox="1"/>
          <p:nvPr/>
        </p:nvSpPr>
        <p:spPr>
          <a:xfrm>
            <a:off x="243508" y="987583"/>
            <a:ext cx="11643692" cy="1892826"/>
          </a:xfrm>
          <a:prstGeom prst="rect">
            <a:avLst/>
          </a:prstGeom>
          <a:noFill/>
        </p:spPr>
        <p:txBody>
          <a:bodyPr wrap="square">
            <a:spAutoFit/>
          </a:bodyPr>
          <a:lstStyle>
            <a:defPPr marR="0" lvl="0" algn="l" rtl="0">
              <a:lnSpc>
                <a:spcPct val="100000"/>
              </a:lnSpc>
              <a:spcBef>
                <a:spcPts val="0"/>
              </a:spcBef>
              <a:spcAft>
                <a:spcPts val="0"/>
              </a:spcAft>
            </a:defPPr>
            <a:lvl1pPr marL="342900" indent="-342900">
              <a:buFont typeface="Arial" panose="020B0604020202020204" pitchFamily="34" charset="0"/>
              <a:buChar char="•"/>
              <a:defRPr sz="2400" b="1">
                <a:solidFill>
                  <a:schemeClr val="accent2">
                    <a:lumMod val="60000"/>
                    <a:lumOff val="40000"/>
                  </a:schemeClr>
                </a:solidFill>
                <a:latin typeface="LM Roman Dunhill 10" pitchFamily="2" charset="77"/>
              </a:defRPr>
            </a:lvl1pPr>
          </a:lstStyle>
          <a:p>
            <a:r>
              <a:rPr lang="fr-MA" dirty="0"/>
              <a:t>Exécution du script de </a:t>
            </a:r>
            <a:r>
              <a:rPr lang="fr-MA" dirty="0" err="1"/>
              <a:t>scraping</a:t>
            </a:r>
            <a:r>
              <a:rPr lang="fr-MA" dirty="0"/>
              <a:t>: </a:t>
            </a:r>
            <a:r>
              <a:rPr lang="fr-MA" sz="2300" b="0" dirty="0">
                <a:solidFill>
                  <a:srgbClr val="000000"/>
                </a:solidFill>
              </a:rPr>
              <a:t>Écrivez un script pour accéder au site web et extraire les données souhaitées, puis lancez le script pour collecter les données à partir du site web cible.</a:t>
            </a:r>
          </a:p>
          <a:p>
            <a:r>
              <a:rPr lang="fr-MA" dirty="0"/>
              <a:t>Stockage des données : </a:t>
            </a:r>
            <a:r>
              <a:rPr lang="fr-MA" sz="2300" b="0" dirty="0">
                <a:solidFill>
                  <a:srgbClr val="000000"/>
                </a:solidFill>
              </a:rPr>
              <a:t>Stocker les données extraites dans un fichier local, une base de données, ou même un service de stockage cloud.</a:t>
            </a:r>
          </a:p>
        </p:txBody>
      </p:sp>
      <p:pic>
        <p:nvPicPr>
          <p:cNvPr id="4098" name="Picture 2">
            <a:extLst>
              <a:ext uri="{FF2B5EF4-FFF2-40B4-BE49-F238E27FC236}">
                <a16:creationId xmlns:a16="http://schemas.microsoft.com/office/drawing/2014/main" id="{218633FC-D037-2056-A01D-CE8FDA13E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80409"/>
            <a:ext cx="11643692" cy="381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0367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09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blinds(horizontal)">
                                      <p:cBhvr>
                                        <p:cTn id="14" dur="500"/>
                                        <p:tgtEl>
                                          <p:spTgt spid="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blinds(horizontal)">
                                      <p:cBhvr>
                                        <p:cTn id="19"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47E94-81ED-9547-963C-5ACBE53FEEBA}"/>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4B7ADB7E-514F-816E-05B0-9D3C00887813}"/>
              </a:ext>
            </a:extLst>
          </p:cNvPr>
          <p:cNvSpPr txBox="1">
            <a:spLocks/>
          </p:cNvSpPr>
          <p:nvPr/>
        </p:nvSpPr>
        <p:spPr>
          <a:xfrm>
            <a:off x="-185531" y="-161988"/>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MA" sz="6600" dirty="0"/>
              <a:t>Analyse de la structure d’un site</a:t>
            </a:r>
          </a:p>
        </p:txBody>
      </p:sp>
      <p:pic>
        <p:nvPicPr>
          <p:cNvPr id="6146" name="Picture 2">
            <a:extLst>
              <a:ext uri="{FF2B5EF4-FFF2-40B4-BE49-F238E27FC236}">
                <a16:creationId xmlns:a16="http://schemas.microsoft.com/office/drawing/2014/main" id="{5CEAAA71-633E-AEEC-0F5F-ACE5622CD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062" y="934278"/>
            <a:ext cx="5724938" cy="592372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5A3E5A4-0DF5-F167-D410-56780B935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4278"/>
            <a:ext cx="6288157" cy="592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7117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dissolve">
                                      <p:cBhvr>
                                        <p:cTn id="14"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4031-47EE-9A45-A2FF-B664132CFA02}"/>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859C9CD4-E3C4-3214-3F91-374483ADD506}"/>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Le Scraping est-il possible sur tous les sites?</a:t>
            </a:r>
            <a:endParaRPr lang="fr-MA" sz="6600" dirty="0"/>
          </a:p>
        </p:txBody>
      </p:sp>
      <p:sp>
        <p:nvSpPr>
          <p:cNvPr id="3" name="ZoneTexte 2">
            <a:extLst>
              <a:ext uri="{FF2B5EF4-FFF2-40B4-BE49-F238E27FC236}">
                <a16:creationId xmlns:a16="http://schemas.microsoft.com/office/drawing/2014/main" id="{12A1B8A4-90D6-0B15-E8BB-06AAB3D5F430}"/>
              </a:ext>
            </a:extLst>
          </p:cNvPr>
          <p:cNvSpPr txBox="1"/>
          <p:nvPr/>
        </p:nvSpPr>
        <p:spPr>
          <a:xfrm>
            <a:off x="500268" y="2051021"/>
            <a:ext cx="11247784" cy="1815882"/>
          </a:xfrm>
          <a:prstGeom prst="rect">
            <a:avLst/>
          </a:prstGeom>
          <a:noFill/>
        </p:spPr>
        <p:txBody>
          <a:bodyPr wrap="square">
            <a:spAutoFit/>
          </a:bodyPr>
          <a:lstStyle/>
          <a:p>
            <a:r>
              <a:rPr lang="fr-FR" sz="2800" dirty="0">
                <a:latin typeface="LM Roman Dunhill 10" pitchFamily="2" charset="77"/>
              </a:rPr>
              <a:t>Le scraping entraîne une augmentation du trafic sur le site Web et peut provoquer une panne du serveur du site Web.</a:t>
            </a:r>
          </a:p>
          <a:p>
            <a:r>
              <a:rPr lang="fr-FR" sz="2800" dirty="0">
                <a:latin typeface="LM Roman Dunhill 10" pitchFamily="2" charset="77"/>
              </a:rPr>
              <a:t>Ainsi, tous les sites Web ne permettent pas aux utilisateurs d'extraite leurs données.</a:t>
            </a:r>
          </a:p>
        </p:txBody>
      </p:sp>
      <p:sp>
        <p:nvSpPr>
          <p:cNvPr id="5" name="ZoneTexte 4">
            <a:extLst>
              <a:ext uri="{FF2B5EF4-FFF2-40B4-BE49-F238E27FC236}">
                <a16:creationId xmlns:a16="http://schemas.microsoft.com/office/drawing/2014/main" id="{E0D9CD86-17E5-783C-7BE4-8DFEC0E6F465}"/>
              </a:ext>
            </a:extLst>
          </p:cNvPr>
          <p:cNvSpPr txBox="1"/>
          <p:nvPr/>
        </p:nvSpPr>
        <p:spPr>
          <a:xfrm>
            <a:off x="745433" y="5150695"/>
            <a:ext cx="10734261" cy="584775"/>
          </a:xfrm>
          <a:prstGeom prst="rect">
            <a:avLst/>
          </a:prstGeom>
          <a:noFill/>
        </p:spPr>
        <p:txBody>
          <a:bodyPr wrap="square">
            <a:spAutoFit/>
          </a:bodyPr>
          <a:lstStyle/>
          <a:p>
            <a:r>
              <a:rPr lang="fr-FR" sz="3200" dirty="0">
                <a:latin typeface="LM Roman Dunhill 10" pitchFamily="2" charset="77"/>
              </a:rPr>
              <a:t>Comment savoir quels sites Web sont autorisés ou non ?</a:t>
            </a:r>
          </a:p>
        </p:txBody>
      </p:sp>
    </p:spTree>
    <p:extLst>
      <p:ext uri="{BB962C8B-B14F-4D97-AF65-F5344CB8AC3E}">
        <p14:creationId xmlns:p14="http://schemas.microsoft.com/office/powerpoint/2010/main" val="18465078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14041-E53A-C471-25EF-3DC4862DF78B}"/>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87AA843F-8968-82AB-99C5-D37B41AC09F3}"/>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err="1"/>
              <a:t>Robots.txt</a:t>
            </a:r>
            <a:endParaRPr lang="fr-MA" sz="6600" dirty="0"/>
          </a:p>
        </p:txBody>
      </p:sp>
      <p:sp>
        <p:nvSpPr>
          <p:cNvPr id="3" name="ZoneTexte 2">
            <a:extLst>
              <a:ext uri="{FF2B5EF4-FFF2-40B4-BE49-F238E27FC236}">
                <a16:creationId xmlns:a16="http://schemas.microsoft.com/office/drawing/2014/main" id="{27B2CA65-F4F1-C940-4669-E52646E66A85}"/>
              </a:ext>
            </a:extLst>
          </p:cNvPr>
          <p:cNvSpPr txBox="1"/>
          <p:nvPr/>
        </p:nvSpPr>
        <p:spPr>
          <a:xfrm>
            <a:off x="172276" y="1122530"/>
            <a:ext cx="5512907" cy="3046988"/>
          </a:xfrm>
          <a:prstGeom prst="rect">
            <a:avLst/>
          </a:prstGeom>
          <a:noFill/>
        </p:spPr>
        <p:txBody>
          <a:bodyPr wrap="square">
            <a:spAutoFit/>
          </a:bodyPr>
          <a:lstStyle/>
          <a:p>
            <a:pPr marL="457200" indent="-457200">
              <a:buFont typeface="Arial" panose="020B0604020202020204" pitchFamily="34" charset="0"/>
              <a:buChar char="•"/>
            </a:pPr>
            <a:r>
              <a:rPr lang="fr-MA" sz="2400" dirty="0">
                <a:latin typeface="LM Roman Dunhill 10" pitchFamily="2" charset="77"/>
              </a:rPr>
              <a:t>Vous pouvez consulter le fichier</a:t>
            </a:r>
            <a:br>
              <a:rPr lang="fr-MA" sz="2400" dirty="0">
                <a:latin typeface="LM Roman Dunhill 10" pitchFamily="2" charset="77"/>
              </a:rPr>
            </a:br>
            <a:r>
              <a:rPr lang="fr-MA" sz="2400" dirty="0">
                <a:latin typeface="LM Roman Dunhill 10" pitchFamily="2" charset="77"/>
              </a:rPr>
              <a:t>« </a:t>
            </a:r>
            <a:r>
              <a:rPr lang="fr-MA" sz="2400" dirty="0" err="1">
                <a:latin typeface="LM Roman Dunhill 10" pitchFamily="2" charset="77"/>
              </a:rPr>
              <a:t>robots.txt</a:t>
            </a:r>
            <a:r>
              <a:rPr lang="fr-MA" sz="2400" dirty="0">
                <a:latin typeface="LM Roman Dunhill 10" pitchFamily="2" charset="77"/>
              </a:rPr>
              <a:t> » du site Web.</a:t>
            </a:r>
          </a:p>
          <a:p>
            <a:pPr marL="457200" indent="-457200">
              <a:buFont typeface="Arial" panose="020B0604020202020204" pitchFamily="34" charset="0"/>
              <a:buChar char="•"/>
            </a:pPr>
            <a:r>
              <a:rPr lang="fr-MA" sz="2400" dirty="0">
                <a:latin typeface="LM Roman Dunhill 10" pitchFamily="2" charset="77"/>
              </a:rPr>
              <a:t>Il vous suffit de mettre </a:t>
            </a:r>
            <a:r>
              <a:rPr lang="fr-MA" sz="2400" dirty="0" err="1">
                <a:latin typeface="LM Roman Dunhill 10" pitchFamily="2" charset="77"/>
              </a:rPr>
              <a:t>robots.txt</a:t>
            </a:r>
            <a:r>
              <a:rPr lang="fr-MA" sz="2400" dirty="0">
                <a:latin typeface="LM Roman Dunhill 10" pitchFamily="2" charset="77"/>
              </a:rPr>
              <a:t> après l'URL que vous souhaitez récupérer et vous verrez des informations indiquant si l'hébergeur du site Web vous autorise à supprimer le site Web.</a:t>
            </a:r>
            <a:endParaRPr lang="fr-FR" sz="2400" dirty="0">
              <a:latin typeface="LM Roman Dunhill 10" pitchFamily="2" charset="77"/>
            </a:endParaRPr>
          </a:p>
        </p:txBody>
      </p:sp>
      <p:sp>
        <p:nvSpPr>
          <p:cNvPr id="4" name="ZoneTexte 3">
            <a:extLst>
              <a:ext uri="{FF2B5EF4-FFF2-40B4-BE49-F238E27FC236}">
                <a16:creationId xmlns:a16="http://schemas.microsoft.com/office/drawing/2014/main" id="{7023C267-560C-D2B8-250E-6ABF55DF2BED}"/>
              </a:ext>
            </a:extLst>
          </p:cNvPr>
          <p:cNvSpPr txBox="1"/>
          <p:nvPr/>
        </p:nvSpPr>
        <p:spPr>
          <a:xfrm>
            <a:off x="172275" y="4352528"/>
            <a:ext cx="5512907" cy="954107"/>
          </a:xfrm>
          <a:prstGeom prst="rect">
            <a:avLst/>
          </a:prstGeom>
          <a:noFill/>
        </p:spPr>
        <p:txBody>
          <a:bodyPr wrap="square">
            <a:spAutoFit/>
          </a:bodyPr>
          <a:lstStyle/>
          <a:p>
            <a:r>
              <a:rPr lang="fr-MA" sz="2800" dirty="0">
                <a:latin typeface="LM Roman Dunhill 10" pitchFamily="2" charset="77"/>
              </a:rPr>
              <a:t>Prenons </a:t>
            </a:r>
            <a:r>
              <a:rPr lang="fr-MA" sz="2800" b="1" dirty="0" err="1">
                <a:latin typeface="LM Roman Dunhill 10" pitchFamily="2" charset="77"/>
              </a:rPr>
              <a:t>Google.com</a:t>
            </a:r>
            <a:r>
              <a:rPr lang="fr-MA" sz="2800" dirty="0">
                <a:latin typeface="LM Roman Dunhill 10" pitchFamily="2" charset="77"/>
              </a:rPr>
              <a:t> comme exemple :</a:t>
            </a:r>
            <a:endParaRPr lang="fr-FR" sz="2400" dirty="0"/>
          </a:p>
        </p:txBody>
      </p:sp>
      <p:grpSp>
        <p:nvGrpSpPr>
          <p:cNvPr id="9" name="Groupe 8">
            <a:extLst>
              <a:ext uri="{FF2B5EF4-FFF2-40B4-BE49-F238E27FC236}">
                <a16:creationId xmlns:a16="http://schemas.microsoft.com/office/drawing/2014/main" id="{124F25C7-0D4A-C8DB-FE5A-B32557FB5844}"/>
              </a:ext>
            </a:extLst>
          </p:cNvPr>
          <p:cNvGrpSpPr/>
          <p:nvPr/>
        </p:nvGrpSpPr>
        <p:grpSpPr>
          <a:xfrm>
            <a:off x="5250895" y="851881"/>
            <a:ext cx="3225800" cy="5210949"/>
            <a:chOff x="5250895" y="851881"/>
            <a:chExt cx="3225800" cy="5210949"/>
          </a:xfrm>
        </p:grpSpPr>
        <p:pic>
          <p:nvPicPr>
            <p:cNvPr id="7" name="Image 6">
              <a:extLst>
                <a:ext uri="{FF2B5EF4-FFF2-40B4-BE49-F238E27FC236}">
                  <a16:creationId xmlns:a16="http://schemas.microsoft.com/office/drawing/2014/main" id="{22764C6F-BB99-1DF9-B6B4-8AC186D91E84}"/>
                </a:ext>
              </a:extLst>
            </p:cNvPr>
            <p:cNvPicPr>
              <a:picLocks noChangeAspect="1"/>
            </p:cNvPicPr>
            <p:nvPr/>
          </p:nvPicPr>
          <p:blipFill>
            <a:blip r:embed="rId2"/>
            <a:stretch>
              <a:fillRect/>
            </a:stretch>
          </p:blipFill>
          <p:spPr>
            <a:xfrm>
              <a:off x="5250895" y="1122530"/>
              <a:ext cx="1968500" cy="4940300"/>
            </a:xfrm>
            <a:prstGeom prst="rect">
              <a:avLst/>
            </a:prstGeom>
          </p:spPr>
        </p:pic>
        <p:pic>
          <p:nvPicPr>
            <p:cNvPr id="8" name="Image 7">
              <a:extLst>
                <a:ext uri="{FF2B5EF4-FFF2-40B4-BE49-F238E27FC236}">
                  <a16:creationId xmlns:a16="http://schemas.microsoft.com/office/drawing/2014/main" id="{2A8497A5-B9DB-F16F-97BC-91C0690BD2D4}"/>
                </a:ext>
              </a:extLst>
            </p:cNvPr>
            <p:cNvPicPr>
              <a:picLocks noChangeAspect="1"/>
            </p:cNvPicPr>
            <p:nvPr/>
          </p:nvPicPr>
          <p:blipFill>
            <a:blip r:embed="rId3"/>
            <a:stretch>
              <a:fillRect/>
            </a:stretch>
          </p:blipFill>
          <p:spPr>
            <a:xfrm>
              <a:off x="5250895" y="851881"/>
              <a:ext cx="3225800" cy="342900"/>
            </a:xfrm>
            <a:prstGeom prst="rect">
              <a:avLst/>
            </a:prstGeom>
          </p:spPr>
        </p:pic>
      </p:grpSp>
      <p:sp>
        <p:nvSpPr>
          <p:cNvPr id="11" name="ZoneTexte 10">
            <a:extLst>
              <a:ext uri="{FF2B5EF4-FFF2-40B4-BE49-F238E27FC236}">
                <a16:creationId xmlns:a16="http://schemas.microsoft.com/office/drawing/2014/main" id="{77A71C6D-E489-A7D2-D2C1-FD9248E12464}"/>
              </a:ext>
            </a:extLst>
          </p:cNvPr>
          <p:cNvSpPr txBox="1"/>
          <p:nvPr/>
        </p:nvSpPr>
        <p:spPr>
          <a:xfrm>
            <a:off x="7454074" y="1487342"/>
            <a:ext cx="4843940" cy="4154984"/>
          </a:xfrm>
          <a:prstGeom prst="rect">
            <a:avLst/>
          </a:prstGeom>
          <a:noFill/>
        </p:spPr>
        <p:txBody>
          <a:bodyPr wrap="square">
            <a:spAutoFit/>
          </a:bodyPr>
          <a:lstStyle>
            <a:defPPr marR="0" lvl="0" algn="l" rtl="0">
              <a:lnSpc>
                <a:spcPct val="100000"/>
              </a:lnSpc>
              <a:spcBef>
                <a:spcPts val="0"/>
              </a:spcBef>
              <a:spcAft>
                <a:spcPts val="0"/>
              </a:spcAft>
            </a:defPPr>
            <a:lvl1pPr marL="457200" indent="-457200">
              <a:buFont typeface="Arial" panose="020B0604020202020204" pitchFamily="34" charset="0"/>
              <a:buChar char="•"/>
              <a:defRPr sz="2800">
                <a:latin typeface="LM Roman Dunhill 10" pitchFamily="2" charset="77"/>
              </a:defRPr>
            </a:lvl1pPr>
          </a:lstStyle>
          <a:p>
            <a:r>
              <a:rPr lang="fr-MA" sz="2400" dirty="0"/>
              <a:t>Vous pouvez voir que Google</a:t>
            </a:r>
            <a:br>
              <a:rPr lang="fr-MA" sz="2400" dirty="0"/>
            </a:br>
            <a:r>
              <a:rPr lang="fr-MA" sz="2400" dirty="0"/>
              <a:t>n'autorise pas le web </a:t>
            </a:r>
            <a:r>
              <a:rPr lang="fr-MA" sz="2400" dirty="0" err="1"/>
              <a:t>scraping</a:t>
            </a:r>
            <a:br>
              <a:rPr lang="fr-MA" sz="2400" dirty="0"/>
            </a:br>
            <a:r>
              <a:rPr lang="fr-MA" sz="2400" dirty="0"/>
              <a:t>pour un bon nombre de ses sous-sites. </a:t>
            </a:r>
          </a:p>
          <a:p>
            <a:r>
              <a:rPr lang="fr-MA" sz="2400" dirty="0"/>
              <a:t>Cependant, il autorise</a:t>
            </a:r>
            <a:br>
              <a:rPr lang="fr-MA" sz="2400" dirty="0"/>
            </a:br>
            <a:r>
              <a:rPr lang="fr-MA" sz="2400" dirty="0"/>
              <a:t>certains chemins comme «/m/finance » et donc si vous</a:t>
            </a:r>
            <a:br>
              <a:rPr lang="fr-MA" sz="2400" dirty="0"/>
            </a:br>
            <a:r>
              <a:rPr lang="fr-MA" sz="2400" dirty="0"/>
              <a:t>souhaitez collecter des</a:t>
            </a:r>
            <a:br>
              <a:rPr lang="fr-MA" sz="2400" dirty="0"/>
            </a:br>
            <a:r>
              <a:rPr lang="fr-MA" sz="2400" dirty="0"/>
              <a:t>informations sur la finance,</a:t>
            </a:r>
            <a:br>
              <a:rPr lang="fr-MA" sz="2400" dirty="0"/>
            </a:br>
            <a:r>
              <a:rPr lang="fr-MA" sz="2400" dirty="0"/>
              <a:t>c'est un endroit tout à fait légal à Scraper.</a:t>
            </a:r>
            <a:endParaRPr lang="fr-FR" sz="2400" dirty="0"/>
          </a:p>
        </p:txBody>
      </p:sp>
    </p:spTree>
    <p:extLst>
      <p:ext uri="{BB962C8B-B14F-4D97-AF65-F5344CB8AC3E}">
        <p14:creationId xmlns:p14="http://schemas.microsoft.com/office/powerpoint/2010/main" val="16300121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4"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8BD74-B8F6-B7C0-3F0E-82E232E0EBC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D5BEEF26-96CF-F338-6B1F-29A5D5CE9136}"/>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Avantages de web scraping</a:t>
            </a:r>
            <a:endParaRPr lang="fr-MA" sz="6600" dirty="0"/>
          </a:p>
        </p:txBody>
      </p:sp>
      <p:sp>
        <p:nvSpPr>
          <p:cNvPr id="3" name="ZoneTexte 2">
            <a:extLst>
              <a:ext uri="{FF2B5EF4-FFF2-40B4-BE49-F238E27FC236}">
                <a16:creationId xmlns:a16="http://schemas.microsoft.com/office/drawing/2014/main" id="{6843D14B-BD1B-F337-607C-83FEFE5757AC}"/>
              </a:ext>
            </a:extLst>
          </p:cNvPr>
          <p:cNvSpPr txBox="1"/>
          <p:nvPr/>
        </p:nvSpPr>
        <p:spPr>
          <a:xfrm>
            <a:off x="472108" y="1443841"/>
            <a:ext cx="11247784" cy="4832092"/>
          </a:xfrm>
          <a:prstGeom prst="rect">
            <a:avLst/>
          </a:prstGeom>
          <a:noFill/>
        </p:spPr>
        <p:txBody>
          <a:bodyPr wrap="square">
            <a:spAutoFit/>
          </a:bodyPr>
          <a:lstStyle/>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Gain de temps:</a:t>
            </a:r>
            <a:r>
              <a:rPr lang="fr-FR" sz="2800" dirty="0">
                <a:latin typeface="LM Roman Dunhill 10" pitchFamily="2" charset="77"/>
              </a:rPr>
              <a:t> Lorsque vous utilisez le web scraping, vous n'avez pas besoin de collecter manuellement les données des sites Web et vous pouvez accéder à plusieurs sites Web en même temps.</a:t>
            </a:r>
          </a:p>
          <a:p>
            <a:endParaRPr lang="fr-FR" sz="2800" dirty="0">
              <a:latin typeface="LM Roman Dunhill 10" pitchFamily="2" charset="77"/>
            </a:endParaRPr>
          </a:p>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Données à grande échelle : </a:t>
            </a:r>
            <a:r>
              <a:rPr lang="fr-FR" sz="2800" dirty="0">
                <a:latin typeface="LM Roman Dunhill 10" pitchFamily="2" charset="77"/>
              </a:rPr>
              <a:t>Le Web scraping vous fournit des données dans un volume bien supérieur à celui que vous pourriez jamais collecter manuellement. </a:t>
            </a:r>
          </a:p>
          <a:p>
            <a:endParaRPr lang="fr-FR" sz="2800" dirty="0">
              <a:latin typeface="LM Roman Dunhill 10" pitchFamily="2" charset="77"/>
            </a:endParaRPr>
          </a:p>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Rentable: </a:t>
            </a:r>
            <a:r>
              <a:rPr lang="fr-FR" sz="2800" dirty="0">
                <a:latin typeface="LM Roman Dunhill 10" pitchFamily="2" charset="77"/>
              </a:rPr>
              <a:t>Un simple scraping peut souvent faire l'affaire, vous n'avez donc pas besoin d'investir dans des systèmes complexes ou du personnel supplémentaire.</a:t>
            </a:r>
          </a:p>
        </p:txBody>
      </p:sp>
    </p:spTree>
    <p:extLst>
      <p:ext uri="{BB962C8B-B14F-4D97-AF65-F5344CB8AC3E}">
        <p14:creationId xmlns:p14="http://schemas.microsoft.com/office/powerpoint/2010/main" val="600337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C9014-81C3-4FDA-2FB2-C428F5BEA371}"/>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BDE1CE05-4085-B622-EE22-E9E4650209FE}"/>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Avantages de web scraping</a:t>
            </a:r>
            <a:endParaRPr lang="fr-MA" sz="6600" dirty="0"/>
          </a:p>
        </p:txBody>
      </p:sp>
      <p:sp>
        <p:nvSpPr>
          <p:cNvPr id="3" name="ZoneTexte 2">
            <a:extLst>
              <a:ext uri="{FF2B5EF4-FFF2-40B4-BE49-F238E27FC236}">
                <a16:creationId xmlns:a16="http://schemas.microsoft.com/office/drawing/2014/main" id="{DC61C1A4-DF8E-99EA-7A63-B3F40F7A32CC}"/>
              </a:ext>
            </a:extLst>
          </p:cNvPr>
          <p:cNvSpPr txBox="1"/>
          <p:nvPr/>
        </p:nvSpPr>
        <p:spPr>
          <a:xfrm>
            <a:off x="472108" y="1037227"/>
            <a:ext cx="11247784" cy="3108543"/>
          </a:xfrm>
          <a:prstGeom prst="rect">
            <a:avLst/>
          </a:prstGeom>
          <a:noFill/>
        </p:spPr>
        <p:txBody>
          <a:bodyPr wrap="square">
            <a:spAutoFit/>
          </a:bodyPr>
          <a:lstStyle/>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Modifiable: </a:t>
            </a:r>
            <a:r>
              <a:rPr lang="fr-FR" sz="2800" dirty="0">
                <a:latin typeface="LM Roman Dunhill 10" pitchFamily="2" charset="77"/>
              </a:rPr>
              <a:t>créez un grattoir pour une tâche et vous pouvez souvent le modifier pour une tâche différente en n'apportant que de petites modifications.</a:t>
            </a:r>
          </a:p>
          <a:p>
            <a:endParaRPr lang="fr-FR" sz="2800" dirty="0">
              <a:latin typeface="LM Roman Dunhill 10" pitchFamily="2" charset="77"/>
            </a:endParaRPr>
          </a:p>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Précis et robuste : </a:t>
            </a:r>
            <a:r>
              <a:rPr lang="fr-FR" sz="2800" dirty="0">
                <a:latin typeface="LM Roman Dunhill 10" pitchFamily="2" charset="77"/>
              </a:rPr>
              <a:t>configurez correctement votre scraper et il collectera avec précision les données directement à partir des sites Web, avec un très faible risque d'introduction d'erreurs.</a:t>
            </a:r>
          </a:p>
        </p:txBody>
      </p:sp>
    </p:spTree>
    <p:extLst>
      <p:ext uri="{BB962C8B-B14F-4D97-AF65-F5344CB8AC3E}">
        <p14:creationId xmlns:p14="http://schemas.microsoft.com/office/powerpoint/2010/main" val="1066828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93185-980C-45F4-72F9-6DEC9A887B45}"/>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CA2260AB-7C0A-8252-7E5D-F641D10E5348}"/>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Outils du web scraping</a:t>
            </a:r>
            <a:endParaRPr lang="fr-MA" sz="6600" dirty="0"/>
          </a:p>
        </p:txBody>
      </p:sp>
      <p:pic>
        <p:nvPicPr>
          <p:cNvPr id="2" name="Image 1">
            <a:extLst>
              <a:ext uri="{FF2B5EF4-FFF2-40B4-BE49-F238E27FC236}">
                <a16:creationId xmlns:a16="http://schemas.microsoft.com/office/drawing/2014/main" id="{F8876A7E-251C-D5B0-C73D-1B7C3843CF5E}"/>
              </a:ext>
            </a:extLst>
          </p:cNvPr>
          <p:cNvPicPr>
            <a:picLocks noChangeAspect="1"/>
          </p:cNvPicPr>
          <p:nvPr/>
        </p:nvPicPr>
        <p:blipFill>
          <a:blip r:embed="rId2"/>
          <a:stretch>
            <a:fillRect/>
          </a:stretch>
        </p:blipFill>
        <p:spPr>
          <a:xfrm>
            <a:off x="316160" y="756750"/>
            <a:ext cx="1810814" cy="2251090"/>
          </a:xfrm>
          <a:prstGeom prst="rect">
            <a:avLst/>
          </a:prstGeom>
        </p:spPr>
      </p:pic>
      <p:pic>
        <p:nvPicPr>
          <p:cNvPr id="4" name="Image 3">
            <a:extLst>
              <a:ext uri="{FF2B5EF4-FFF2-40B4-BE49-F238E27FC236}">
                <a16:creationId xmlns:a16="http://schemas.microsoft.com/office/drawing/2014/main" id="{B184A5F5-0A9A-3C59-B2C7-B1367CCA47F2}"/>
              </a:ext>
            </a:extLst>
          </p:cNvPr>
          <p:cNvPicPr>
            <a:picLocks noChangeAspect="1"/>
          </p:cNvPicPr>
          <p:nvPr/>
        </p:nvPicPr>
        <p:blipFill>
          <a:blip r:embed="rId3"/>
          <a:stretch>
            <a:fillRect/>
          </a:stretch>
        </p:blipFill>
        <p:spPr>
          <a:xfrm>
            <a:off x="4806395" y="2317750"/>
            <a:ext cx="2857500" cy="2222500"/>
          </a:xfrm>
          <a:prstGeom prst="rect">
            <a:avLst/>
          </a:prstGeom>
        </p:spPr>
      </p:pic>
      <p:pic>
        <p:nvPicPr>
          <p:cNvPr id="14340" name="Picture 4">
            <a:extLst>
              <a:ext uri="{FF2B5EF4-FFF2-40B4-BE49-F238E27FC236}">
                <a16:creationId xmlns:a16="http://schemas.microsoft.com/office/drawing/2014/main" id="{F96CE2DE-1994-009B-E9DF-C9046065D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4" y="3215161"/>
            <a:ext cx="40894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Python logo and Selenium logo with shadow effect">
            <a:extLst>
              <a:ext uri="{FF2B5EF4-FFF2-40B4-BE49-F238E27FC236}">
                <a16:creationId xmlns:a16="http://schemas.microsoft.com/office/drawing/2014/main" id="{8CB81726-1D74-0BE0-88CE-D4E6137C3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708" y="4771994"/>
            <a:ext cx="3720549" cy="169115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7F0AF849-52DE-66CD-97A8-752E5455DD32}"/>
              </a:ext>
            </a:extLst>
          </p:cNvPr>
          <p:cNvPicPr>
            <a:picLocks noChangeAspect="1"/>
          </p:cNvPicPr>
          <p:nvPr/>
        </p:nvPicPr>
        <p:blipFill>
          <a:blip r:embed="rId6"/>
          <a:stretch>
            <a:fillRect/>
          </a:stretch>
        </p:blipFill>
        <p:spPr>
          <a:xfrm>
            <a:off x="8752231" y="1882295"/>
            <a:ext cx="1986169" cy="685800"/>
          </a:xfrm>
          <a:prstGeom prst="rect">
            <a:avLst/>
          </a:prstGeom>
        </p:spPr>
      </p:pic>
      <p:pic>
        <p:nvPicPr>
          <p:cNvPr id="7" name="Image 6">
            <a:extLst>
              <a:ext uri="{FF2B5EF4-FFF2-40B4-BE49-F238E27FC236}">
                <a16:creationId xmlns:a16="http://schemas.microsoft.com/office/drawing/2014/main" id="{51BA27DA-3E03-BF17-DB58-57BE1ED072B8}"/>
              </a:ext>
            </a:extLst>
          </p:cNvPr>
          <p:cNvPicPr>
            <a:picLocks noChangeAspect="1"/>
          </p:cNvPicPr>
          <p:nvPr/>
        </p:nvPicPr>
        <p:blipFill>
          <a:blip r:embed="rId7"/>
          <a:stretch>
            <a:fillRect/>
          </a:stretch>
        </p:blipFill>
        <p:spPr>
          <a:xfrm>
            <a:off x="8999469" y="3814037"/>
            <a:ext cx="1491692" cy="1591138"/>
          </a:xfrm>
          <a:prstGeom prst="rect">
            <a:avLst/>
          </a:prstGeom>
        </p:spPr>
      </p:pic>
    </p:spTree>
    <p:extLst>
      <p:ext uri="{BB962C8B-B14F-4D97-AF65-F5344CB8AC3E}">
        <p14:creationId xmlns:p14="http://schemas.microsoft.com/office/powerpoint/2010/main" val="22291061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22CCF-0614-A789-65FE-053456A6C5F5}"/>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828B6917-7521-0BBB-0843-DF53DDF128FA}"/>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Outils du web scraping</a:t>
            </a:r>
            <a:endParaRPr lang="fr-MA" sz="6600" dirty="0"/>
          </a:p>
        </p:txBody>
      </p:sp>
      <p:pic>
        <p:nvPicPr>
          <p:cNvPr id="2" name="Image 1">
            <a:extLst>
              <a:ext uri="{FF2B5EF4-FFF2-40B4-BE49-F238E27FC236}">
                <a16:creationId xmlns:a16="http://schemas.microsoft.com/office/drawing/2014/main" id="{1F397F25-5A3E-1E81-1186-C02308C2AA44}"/>
              </a:ext>
            </a:extLst>
          </p:cNvPr>
          <p:cNvPicPr>
            <a:picLocks noChangeAspect="1"/>
          </p:cNvPicPr>
          <p:nvPr/>
        </p:nvPicPr>
        <p:blipFill>
          <a:blip r:embed="rId2"/>
          <a:stretch>
            <a:fillRect/>
          </a:stretch>
        </p:blipFill>
        <p:spPr>
          <a:xfrm>
            <a:off x="10305452" y="677659"/>
            <a:ext cx="1616768" cy="2009864"/>
          </a:xfrm>
          <a:prstGeom prst="rect">
            <a:avLst/>
          </a:prstGeom>
        </p:spPr>
      </p:pic>
      <p:pic>
        <p:nvPicPr>
          <p:cNvPr id="4" name="Image 3">
            <a:extLst>
              <a:ext uri="{FF2B5EF4-FFF2-40B4-BE49-F238E27FC236}">
                <a16:creationId xmlns:a16="http://schemas.microsoft.com/office/drawing/2014/main" id="{BC61AC04-C76D-49CF-C3F7-4205A297E145}"/>
              </a:ext>
            </a:extLst>
          </p:cNvPr>
          <p:cNvPicPr>
            <a:picLocks noChangeAspect="1"/>
          </p:cNvPicPr>
          <p:nvPr/>
        </p:nvPicPr>
        <p:blipFill>
          <a:blip r:embed="rId3"/>
          <a:stretch>
            <a:fillRect/>
          </a:stretch>
        </p:blipFill>
        <p:spPr>
          <a:xfrm>
            <a:off x="9899374" y="2435771"/>
            <a:ext cx="2292626" cy="2222500"/>
          </a:xfrm>
          <a:prstGeom prst="rect">
            <a:avLst/>
          </a:prstGeom>
        </p:spPr>
      </p:pic>
      <p:sp>
        <p:nvSpPr>
          <p:cNvPr id="8" name="ZoneTexte 7">
            <a:extLst>
              <a:ext uri="{FF2B5EF4-FFF2-40B4-BE49-F238E27FC236}">
                <a16:creationId xmlns:a16="http://schemas.microsoft.com/office/drawing/2014/main" id="{7E42A70B-1108-14C9-E481-E52B2FB022A0}"/>
              </a:ext>
            </a:extLst>
          </p:cNvPr>
          <p:cNvSpPr txBox="1"/>
          <p:nvPr/>
        </p:nvSpPr>
        <p:spPr>
          <a:xfrm>
            <a:off x="269780" y="881359"/>
            <a:ext cx="9841626" cy="2369880"/>
          </a:xfrm>
          <a:prstGeom prst="rect">
            <a:avLst/>
          </a:prstGeom>
          <a:noFill/>
        </p:spPr>
        <p:txBody>
          <a:bodyPr wrap="square">
            <a:spAutoFit/>
          </a:bodyPr>
          <a:lstStyle/>
          <a:p>
            <a:pPr algn="l"/>
            <a:r>
              <a:rPr lang="fr-MA" sz="2800" b="1" dirty="0" err="1">
                <a:solidFill>
                  <a:schemeClr val="accent2">
                    <a:lumMod val="60000"/>
                    <a:lumOff val="40000"/>
                  </a:schemeClr>
                </a:solidFill>
                <a:latin typeface="LM Roman Dunhill 10" pitchFamily="2" charset="77"/>
              </a:rPr>
              <a:t>Requests</a:t>
            </a:r>
            <a:r>
              <a:rPr lang="fr-MA" sz="2000" dirty="0">
                <a:latin typeface="LM Roman Dunhill 10" pitchFamily="2" charset="77"/>
              </a:rPr>
              <a:t> est une bibliothèque HTTP sous </a:t>
            </a:r>
            <a:r>
              <a:rPr lang="fr-MA" sz="2000" b="1" dirty="0">
                <a:latin typeface="LM Roman Dunhill 10" pitchFamily="2" charset="77"/>
              </a:rPr>
              <a:t>licence Apache2</a:t>
            </a:r>
            <a:r>
              <a:rPr lang="fr-MA" sz="2000" dirty="0">
                <a:latin typeface="LM Roman Dunhill 10" pitchFamily="2" charset="77"/>
              </a:rPr>
              <a:t>, écrite en Python. Elle simplifie les requêtes HTTP vers les serveurs web, et l’exploitation des réponses.</a:t>
            </a:r>
          </a:p>
          <a:p>
            <a:pPr algn="l"/>
            <a:r>
              <a:rPr lang="fr-MA" sz="2000" dirty="0">
                <a:latin typeface="LM Roman Dunhill 10" pitchFamily="2" charset="77"/>
              </a:rPr>
              <a:t>Cette bibliothèque fournit une API simple pour interagir avec les opérations HTTP. La méthode implémentée exécute les opérations vers un serveur web spécifié par son URL. Elle prend aussi en charge l’envoi d’informations supplémentaires vers un serveur web par le biais de paramètres et de headers, l’encodage de réponses des serveurs, la détection d’erreurs et les redirections.</a:t>
            </a:r>
          </a:p>
        </p:txBody>
      </p:sp>
      <p:sp>
        <p:nvSpPr>
          <p:cNvPr id="9" name="ZoneTexte 8">
            <a:extLst>
              <a:ext uri="{FF2B5EF4-FFF2-40B4-BE49-F238E27FC236}">
                <a16:creationId xmlns:a16="http://schemas.microsoft.com/office/drawing/2014/main" id="{6BC54C22-A2FB-8374-0051-650FBD044F29}"/>
              </a:ext>
            </a:extLst>
          </p:cNvPr>
          <p:cNvSpPr txBox="1"/>
          <p:nvPr/>
        </p:nvSpPr>
        <p:spPr>
          <a:xfrm>
            <a:off x="269780" y="3329054"/>
            <a:ext cx="9629594" cy="1138773"/>
          </a:xfrm>
          <a:prstGeom prst="rect">
            <a:avLst/>
          </a:prstGeom>
          <a:noFill/>
        </p:spPr>
        <p:txBody>
          <a:bodyPr wrap="square">
            <a:spAutoFit/>
          </a:bodyPr>
          <a:lstStyle/>
          <a:p>
            <a:r>
              <a:rPr lang="fr-MA" sz="2800" b="1" dirty="0" err="1">
                <a:solidFill>
                  <a:schemeClr val="accent2">
                    <a:lumMod val="60000"/>
                    <a:lumOff val="40000"/>
                  </a:schemeClr>
                </a:solidFill>
                <a:latin typeface="LM Roman Dunhill 10" pitchFamily="2" charset="77"/>
              </a:rPr>
              <a:t>BeautifulSoup</a:t>
            </a:r>
            <a:r>
              <a:rPr lang="fr-MA" b="0" i="0" dirty="0">
                <a:effectLst/>
                <a:latin typeface="D-DINExp"/>
              </a:rPr>
              <a:t> : </a:t>
            </a:r>
            <a:r>
              <a:rPr lang="fr-MA" sz="2000" dirty="0">
                <a:latin typeface="LM Roman Dunhill 10" pitchFamily="2" charset="77"/>
              </a:rPr>
              <a:t>Une bibliothèque Python qui facilite l'extraction d'informations à partir de fichiers HTML et XML. Elle est souvent utilisée conjointement avec la bibliothèque </a:t>
            </a:r>
            <a:r>
              <a:rPr lang="fr-MA" sz="2000" dirty="0" err="1">
                <a:latin typeface="LM Roman Dunhill 10" pitchFamily="2" charset="77"/>
              </a:rPr>
              <a:t>requests</a:t>
            </a:r>
            <a:r>
              <a:rPr lang="fr-MA" sz="2000" dirty="0">
                <a:latin typeface="LM Roman Dunhill 10" pitchFamily="2" charset="77"/>
              </a:rPr>
              <a:t> pour effectuer des requêtes HTTP.</a:t>
            </a:r>
            <a:endParaRPr lang="fr-FR" sz="2000" dirty="0">
              <a:latin typeface="LM Roman Dunhill 10" pitchFamily="2" charset="77"/>
            </a:endParaRPr>
          </a:p>
        </p:txBody>
      </p:sp>
      <p:sp>
        <p:nvSpPr>
          <p:cNvPr id="11" name="ZoneTexte 10">
            <a:extLst>
              <a:ext uri="{FF2B5EF4-FFF2-40B4-BE49-F238E27FC236}">
                <a16:creationId xmlns:a16="http://schemas.microsoft.com/office/drawing/2014/main" id="{02EF2072-B378-9B75-A102-082F4704AAC4}"/>
              </a:ext>
            </a:extLst>
          </p:cNvPr>
          <p:cNvSpPr txBox="1"/>
          <p:nvPr/>
        </p:nvSpPr>
        <p:spPr>
          <a:xfrm>
            <a:off x="269780" y="5144860"/>
            <a:ext cx="9490446" cy="1138773"/>
          </a:xfrm>
          <a:prstGeom prst="rect">
            <a:avLst/>
          </a:prstGeom>
          <a:noFill/>
        </p:spPr>
        <p:txBody>
          <a:bodyPr wrap="square">
            <a:spAutoFit/>
          </a:bodyPr>
          <a:lstStyle/>
          <a:p>
            <a:r>
              <a:rPr lang="fr-MA" sz="2800" b="1" dirty="0" err="1">
                <a:solidFill>
                  <a:schemeClr val="accent2">
                    <a:lumMod val="60000"/>
                    <a:lumOff val="40000"/>
                  </a:schemeClr>
                </a:solidFill>
                <a:latin typeface="LM Roman Dunhill 10" pitchFamily="2" charset="77"/>
              </a:rPr>
              <a:t>Selenium</a:t>
            </a:r>
            <a:r>
              <a:rPr lang="fr-MA" b="0" i="0" dirty="0">
                <a:effectLst/>
                <a:latin typeface="D-DINExp"/>
              </a:rPr>
              <a:t> : </a:t>
            </a:r>
            <a:r>
              <a:rPr lang="fr-MA" sz="2000" dirty="0">
                <a:latin typeface="LM Roman Dunhill 10" pitchFamily="2" charset="77"/>
              </a:rPr>
              <a:t>Une suite d'outils pour automatiser les navigateurs web. Il est souvent utilisé pour le </a:t>
            </a:r>
            <a:r>
              <a:rPr lang="fr-MA" sz="2000" dirty="0" err="1">
                <a:latin typeface="LM Roman Dunhill 10" pitchFamily="2" charset="77"/>
              </a:rPr>
              <a:t>scraping</a:t>
            </a:r>
            <a:r>
              <a:rPr lang="fr-MA" sz="2000" dirty="0">
                <a:latin typeface="LM Roman Dunhill 10" pitchFamily="2" charset="77"/>
              </a:rPr>
              <a:t> de sites web qui utilisent JavaScript pour générer leur contenu, car il permet de simuler l'interaction avec un navigateur.</a:t>
            </a:r>
            <a:endParaRPr lang="fr-FR" sz="2000" dirty="0">
              <a:latin typeface="LM Roman Dunhill 10" pitchFamily="2" charset="77"/>
            </a:endParaRPr>
          </a:p>
        </p:txBody>
      </p:sp>
      <p:pic>
        <p:nvPicPr>
          <p:cNvPr id="12" name="Picture 6" descr="Python logo and Selenium logo with shadow effect">
            <a:extLst>
              <a:ext uri="{FF2B5EF4-FFF2-40B4-BE49-F238E27FC236}">
                <a16:creationId xmlns:a16="http://schemas.microsoft.com/office/drawing/2014/main" id="{7CA8E777-57D8-79A9-FC06-409DB0DA7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5412" y="4886240"/>
            <a:ext cx="3720549" cy="1532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2424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par>
                                <p:cTn id="13" presetID="5"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par>
                                <p:cTn id="21" presetID="5" presetClass="entr" presetSubtype="1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heckerboard(across)">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heckerboard(across)">
                                      <p:cBhvr>
                                        <p:cTn id="28" dur="500"/>
                                        <p:tgtEl>
                                          <p:spTgt spid="11"/>
                                        </p:tgtEl>
                                      </p:cBhvr>
                                    </p:animEffect>
                                  </p:childTnLst>
                                </p:cTn>
                              </p:par>
                              <p:par>
                                <p:cTn id="29" presetID="5"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heckerboard(across)">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4A144-F06E-270D-BAA9-FBCDA0B96D06}"/>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49BB7648-9D7C-64A2-73A0-0367E293BDDC}"/>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Outils du web scraping</a:t>
            </a:r>
            <a:endParaRPr lang="fr-MA" sz="6600" dirty="0"/>
          </a:p>
        </p:txBody>
      </p:sp>
      <p:sp>
        <p:nvSpPr>
          <p:cNvPr id="8" name="ZoneTexte 7">
            <a:extLst>
              <a:ext uri="{FF2B5EF4-FFF2-40B4-BE49-F238E27FC236}">
                <a16:creationId xmlns:a16="http://schemas.microsoft.com/office/drawing/2014/main" id="{CA5EDA54-2F2B-E487-7F4A-2D983BEE7CF4}"/>
              </a:ext>
            </a:extLst>
          </p:cNvPr>
          <p:cNvSpPr txBox="1"/>
          <p:nvPr/>
        </p:nvSpPr>
        <p:spPr>
          <a:xfrm>
            <a:off x="289658" y="898106"/>
            <a:ext cx="9841626" cy="6063198"/>
          </a:xfrm>
          <a:prstGeom prst="rect">
            <a:avLst/>
          </a:prstGeom>
          <a:noFill/>
        </p:spPr>
        <p:txBody>
          <a:bodyPr wrap="square">
            <a:spAutoFit/>
          </a:bodyPr>
          <a:lstStyle/>
          <a:p>
            <a:pPr algn="just"/>
            <a:r>
              <a:rPr lang="fr-MA" sz="2800" b="1" dirty="0" err="1">
                <a:solidFill>
                  <a:schemeClr val="accent2">
                    <a:lumMod val="60000"/>
                    <a:lumOff val="40000"/>
                  </a:schemeClr>
                </a:solidFill>
                <a:latin typeface="LM Roman Dunhill 10" pitchFamily="2" charset="77"/>
              </a:rPr>
              <a:t>Octoparse</a:t>
            </a:r>
            <a:r>
              <a:rPr lang="fr-MA" sz="2800" dirty="0">
                <a:latin typeface="LM Roman Dunhill 10" pitchFamily="2" charset="77"/>
              </a:rPr>
              <a:t> </a:t>
            </a:r>
            <a:r>
              <a:rPr lang="fr-MA" sz="2400" dirty="0">
                <a:latin typeface="LM Roman Dunhill 10" pitchFamily="2" charset="77"/>
              </a:rPr>
              <a:t>est un logiciel de web </a:t>
            </a:r>
            <a:r>
              <a:rPr lang="fr-MA" sz="2400" dirty="0" err="1">
                <a:latin typeface="LM Roman Dunhill 10" pitchFamily="2" charset="77"/>
              </a:rPr>
              <a:t>scraping</a:t>
            </a:r>
            <a:r>
              <a:rPr lang="fr-MA" sz="2400" dirty="0">
                <a:latin typeface="LM Roman Dunhill 10" pitchFamily="2" charset="77"/>
              </a:rPr>
              <a:t>, qui permet d'extraire un volume important de données sur le web. Cet outil </a:t>
            </a:r>
            <a:r>
              <a:rPr lang="fr-MA" sz="2800" b="1" dirty="0">
                <a:solidFill>
                  <a:srgbClr val="C00000"/>
                </a:solidFill>
                <a:latin typeface="LM Roman Dunhill 10" pitchFamily="2" charset="77"/>
              </a:rPr>
              <a:t>no code</a:t>
            </a:r>
            <a:r>
              <a:rPr lang="fr-MA" sz="2400" dirty="0">
                <a:latin typeface="LM Roman Dunhill 10" pitchFamily="2" charset="77"/>
              </a:rPr>
              <a:t> offre la possibilité de transformer les pages web en feuilles de calcul structurées, sans avoir besoin de connaissance technique.</a:t>
            </a:r>
          </a:p>
          <a:p>
            <a:endParaRPr lang="fr-MA" sz="2800" b="1" dirty="0">
              <a:latin typeface="LM Roman Dunhill 10" pitchFamily="2" charset="77"/>
            </a:endParaRPr>
          </a:p>
          <a:p>
            <a:r>
              <a:rPr lang="fr-MA" sz="2800" b="1" dirty="0" err="1">
                <a:solidFill>
                  <a:schemeClr val="accent2">
                    <a:lumMod val="60000"/>
                    <a:lumOff val="40000"/>
                  </a:schemeClr>
                </a:solidFill>
                <a:latin typeface="LM Roman Dunhill 10" pitchFamily="2" charset="77"/>
              </a:rPr>
              <a:t>ParseHub</a:t>
            </a:r>
            <a:r>
              <a:rPr lang="fr-MA" sz="2800" dirty="0">
                <a:latin typeface="LM Roman Dunhill 10" pitchFamily="2" charset="77"/>
              </a:rPr>
              <a:t> </a:t>
            </a:r>
            <a:r>
              <a:rPr lang="fr-MA" sz="2400" dirty="0">
                <a:latin typeface="LM Roman Dunhill 10" pitchFamily="2" charset="77"/>
              </a:rPr>
              <a:t>est un outil de web </a:t>
            </a:r>
            <a:r>
              <a:rPr lang="fr-MA" sz="2400" dirty="0" err="1">
                <a:latin typeface="LM Roman Dunhill 10" pitchFamily="2" charset="77"/>
              </a:rPr>
              <a:t>scraping</a:t>
            </a:r>
            <a:r>
              <a:rPr lang="fr-MA" sz="2400" dirty="0">
                <a:latin typeface="LM Roman Dunhill 10" pitchFamily="2" charset="77"/>
              </a:rPr>
              <a:t> permettant aux professionnels d'extraire des données, même complexes, à partir de pages web, sans avoir besoin de savoir coder. Les données sont collectées à partir de l'interface desktop et exportées dans des feuille de calcul structurées.</a:t>
            </a:r>
          </a:p>
          <a:p>
            <a:endParaRPr lang="fr-MA" sz="2400" b="1" dirty="0">
              <a:latin typeface="LM Roman Dunhill 10" pitchFamily="2" charset="77"/>
            </a:endParaRPr>
          </a:p>
          <a:p>
            <a:r>
              <a:rPr lang="fr-MA" sz="2800" b="1" dirty="0" err="1">
                <a:solidFill>
                  <a:schemeClr val="accent2">
                    <a:lumMod val="60000"/>
                    <a:lumOff val="40000"/>
                  </a:schemeClr>
                </a:solidFill>
                <a:latin typeface="LM Roman Dunhill 10" pitchFamily="2" charset="77"/>
              </a:rPr>
              <a:t>ParseHub</a:t>
            </a:r>
            <a:r>
              <a:rPr lang="fr-MA" sz="2400" dirty="0">
                <a:latin typeface="LM Roman Dunhill 10" pitchFamily="2" charset="77"/>
              </a:rPr>
              <a:t> et </a:t>
            </a:r>
            <a:r>
              <a:rPr lang="fr-MA" sz="2800" b="1" dirty="0" err="1">
                <a:solidFill>
                  <a:schemeClr val="accent2">
                    <a:lumMod val="60000"/>
                    <a:lumOff val="40000"/>
                  </a:schemeClr>
                </a:solidFill>
                <a:latin typeface="LM Roman Dunhill 10" pitchFamily="2" charset="77"/>
              </a:rPr>
              <a:t>Octoparse</a:t>
            </a:r>
            <a:r>
              <a:rPr lang="fr-MA" sz="2400" dirty="0">
                <a:latin typeface="LM Roman Dunhill 10" pitchFamily="2" charset="77"/>
              </a:rPr>
              <a:t> sont deux outils similaires dans le sens où ils</a:t>
            </a:r>
            <a:br>
              <a:rPr lang="fr-MA" sz="2400" dirty="0">
                <a:latin typeface="LM Roman Dunhill 10" pitchFamily="2" charset="77"/>
              </a:rPr>
            </a:br>
            <a:r>
              <a:rPr lang="fr-MA" sz="2400" dirty="0">
                <a:latin typeface="LM Roman Dunhill 10" pitchFamily="2" charset="77"/>
              </a:rPr>
              <a:t>sont tous deux des plateformes de web </a:t>
            </a:r>
            <a:r>
              <a:rPr lang="fr-MA" sz="2400" dirty="0" err="1">
                <a:latin typeface="LM Roman Dunhill 10" pitchFamily="2" charset="77"/>
              </a:rPr>
              <a:t>scraping</a:t>
            </a:r>
            <a:r>
              <a:rPr lang="fr-MA" sz="2400" dirty="0">
                <a:latin typeface="LM Roman Dunhill 10" pitchFamily="2" charset="77"/>
              </a:rPr>
              <a:t> visuel, permettant</a:t>
            </a:r>
            <a:br>
              <a:rPr lang="fr-MA" sz="2400" dirty="0">
                <a:latin typeface="LM Roman Dunhill 10" pitchFamily="2" charset="77"/>
              </a:rPr>
            </a:br>
            <a:r>
              <a:rPr lang="fr-MA" sz="2400" dirty="0">
                <a:latin typeface="LM Roman Dunhill 10" pitchFamily="2" charset="77"/>
              </a:rPr>
              <a:t>aux utilisateurs d'extraire des données à partir de sites </a:t>
            </a:r>
            <a:r>
              <a:rPr lang="fr-MA" sz="2800" b="1" dirty="0">
                <a:solidFill>
                  <a:srgbClr val="C00000"/>
                </a:solidFill>
                <a:latin typeface="LM Roman Dunhill 10" pitchFamily="2" charset="77"/>
              </a:rPr>
              <a:t>web sans</a:t>
            </a:r>
            <a:br>
              <a:rPr lang="fr-MA" sz="2800" b="1" dirty="0">
                <a:solidFill>
                  <a:srgbClr val="C00000"/>
                </a:solidFill>
                <a:latin typeface="LM Roman Dunhill 10" pitchFamily="2" charset="77"/>
              </a:rPr>
            </a:br>
            <a:r>
              <a:rPr lang="fr-MA" sz="2800" b="1" dirty="0">
                <a:solidFill>
                  <a:srgbClr val="C00000"/>
                </a:solidFill>
                <a:latin typeface="LM Roman Dunhill 10" pitchFamily="2" charset="77"/>
              </a:rPr>
              <a:t>nécessiter de compétences avancées en programmation.</a:t>
            </a:r>
            <a:endParaRPr lang="fr-MA" sz="2400" b="1" dirty="0">
              <a:solidFill>
                <a:srgbClr val="C00000"/>
              </a:solidFill>
              <a:latin typeface="LM Roman Dunhill 10" pitchFamily="2" charset="77"/>
            </a:endParaRPr>
          </a:p>
        </p:txBody>
      </p:sp>
      <p:pic>
        <p:nvPicPr>
          <p:cNvPr id="9" name="Image 8">
            <a:extLst>
              <a:ext uri="{FF2B5EF4-FFF2-40B4-BE49-F238E27FC236}">
                <a16:creationId xmlns:a16="http://schemas.microsoft.com/office/drawing/2014/main" id="{F1355B72-EDB5-BEB2-EE28-E07B55236A53}"/>
              </a:ext>
            </a:extLst>
          </p:cNvPr>
          <p:cNvPicPr>
            <a:picLocks noChangeAspect="1"/>
          </p:cNvPicPr>
          <p:nvPr/>
        </p:nvPicPr>
        <p:blipFill>
          <a:blip r:embed="rId2"/>
          <a:stretch>
            <a:fillRect/>
          </a:stretch>
        </p:blipFill>
        <p:spPr>
          <a:xfrm>
            <a:off x="10283213" y="1255915"/>
            <a:ext cx="1809397" cy="1399752"/>
          </a:xfrm>
          <a:prstGeom prst="rect">
            <a:avLst/>
          </a:prstGeom>
        </p:spPr>
      </p:pic>
      <p:pic>
        <p:nvPicPr>
          <p:cNvPr id="10" name="Image 9">
            <a:extLst>
              <a:ext uri="{FF2B5EF4-FFF2-40B4-BE49-F238E27FC236}">
                <a16:creationId xmlns:a16="http://schemas.microsoft.com/office/drawing/2014/main" id="{5EDB0A06-E46C-9F42-22C5-50B9B993314F}"/>
              </a:ext>
            </a:extLst>
          </p:cNvPr>
          <p:cNvPicPr>
            <a:picLocks noChangeAspect="1"/>
          </p:cNvPicPr>
          <p:nvPr/>
        </p:nvPicPr>
        <p:blipFill>
          <a:blip r:embed="rId3"/>
          <a:stretch>
            <a:fillRect/>
          </a:stretch>
        </p:blipFill>
        <p:spPr>
          <a:xfrm>
            <a:off x="10410650" y="2968725"/>
            <a:ext cx="1491692" cy="1591138"/>
          </a:xfrm>
          <a:prstGeom prst="rect">
            <a:avLst/>
          </a:prstGeom>
        </p:spPr>
      </p:pic>
    </p:spTree>
    <p:extLst>
      <p:ext uri="{BB962C8B-B14F-4D97-AF65-F5344CB8AC3E}">
        <p14:creationId xmlns:p14="http://schemas.microsoft.com/office/powerpoint/2010/main" val="3839679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linds(horizontal)">
                                      <p:cBhvr>
                                        <p:cTn id="12" dur="500"/>
                                        <p:tgtEl>
                                          <p:spTgt spid="8">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blinds(horizontal)">
                                      <p:cBhvr>
                                        <p:cTn id="20" dur="500"/>
                                        <p:tgtEl>
                                          <p:spTgt spid="8">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blinds(horizontal)">
                                      <p:cBhvr>
                                        <p:cTn id="2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1">
          <a:extLst>
            <a:ext uri="{FF2B5EF4-FFF2-40B4-BE49-F238E27FC236}">
              <a16:creationId xmlns:a16="http://schemas.microsoft.com/office/drawing/2014/main" id="{9259C13E-6D57-6F5C-2AC9-6FFA64B44CA1}"/>
            </a:ext>
          </a:extLst>
        </p:cNvPr>
        <p:cNvGrpSpPr/>
        <p:nvPr/>
      </p:nvGrpSpPr>
      <p:grpSpPr>
        <a:xfrm>
          <a:off x="0" y="0"/>
          <a:ext cx="0" cy="0"/>
          <a:chOff x="0" y="0"/>
          <a:chExt cx="0" cy="0"/>
        </a:xfrm>
      </p:grpSpPr>
      <p:sp>
        <p:nvSpPr>
          <p:cNvPr id="57" name="Title 1">
            <a:extLst>
              <a:ext uri="{FF2B5EF4-FFF2-40B4-BE49-F238E27FC236}">
                <a16:creationId xmlns:a16="http://schemas.microsoft.com/office/drawing/2014/main" id="{4407F611-DF05-2B1D-7CD7-02932D7493CD}"/>
              </a:ext>
            </a:extLst>
          </p:cNvPr>
          <p:cNvSpPr txBox="1">
            <a:spLocks/>
          </p:cNvSpPr>
          <p:nvPr/>
        </p:nvSpPr>
        <p:spPr>
          <a:xfrm>
            <a:off x="609605" y="273817"/>
            <a:ext cx="10972801" cy="711267"/>
          </a:xfrm>
          <a:prstGeom prst="rect">
            <a:avLst/>
          </a:prstGeom>
          <a:noFill/>
          <a:ln>
            <a:noFill/>
          </a:ln>
        </p:spPr>
        <p:txBody>
          <a:bodyPr spcFirstLastPara="1" wrap="square" lIns="91449" tIns="91449" rIns="91449" bIns="9144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Vidaloka"/>
              <a:buNone/>
              <a:defRPr sz="8665"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5200"/>
              <a:buFont typeface="Arial"/>
              <a:buNone/>
              <a:defRPr sz="6931" b="0" i="1"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31" b="0" i="1"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31" b="0" i="1"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31" b="0" i="1"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31" b="0" i="1"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31" b="0" i="1"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31" b="0" i="1"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31" b="0" i="1" u="none" strike="noStrike" cap="none">
                <a:solidFill>
                  <a:schemeClr val="dk1"/>
                </a:solidFill>
                <a:latin typeface="Arial"/>
                <a:ea typeface="Arial"/>
                <a:cs typeface="Arial"/>
                <a:sym typeface="Arial"/>
              </a:defRPr>
            </a:lvl9pPr>
          </a:lstStyle>
          <a:p>
            <a:r>
              <a:rPr lang="en-US" sz="8668" dirty="0"/>
              <a:t>Agenda</a:t>
            </a:r>
          </a:p>
        </p:txBody>
      </p:sp>
      <p:grpSp>
        <p:nvGrpSpPr>
          <p:cNvPr id="2" name="Google Shape;1189;p34">
            <a:extLst>
              <a:ext uri="{FF2B5EF4-FFF2-40B4-BE49-F238E27FC236}">
                <a16:creationId xmlns:a16="http://schemas.microsoft.com/office/drawing/2014/main" id="{9F1BBB37-C762-CDC0-9315-47E93CFE425A}"/>
              </a:ext>
            </a:extLst>
          </p:cNvPr>
          <p:cNvGrpSpPr/>
          <p:nvPr/>
        </p:nvGrpSpPr>
        <p:grpSpPr>
          <a:xfrm>
            <a:off x="4544691" y="2051970"/>
            <a:ext cx="634635" cy="552182"/>
            <a:chOff x="3503186" y="1372862"/>
            <a:chExt cx="638303" cy="552887"/>
          </a:xfrm>
        </p:grpSpPr>
        <p:sp>
          <p:nvSpPr>
            <p:cNvPr id="3" name="Google Shape;1190;p34">
              <a:extLst>
                <a:ext uri="{FF2B5EF4-FFF2-40B4-BE49-F238E27FC236}">
                  <a16:creationId xmlns:a16="http://schemas.microsoft.com/office/drawing/2014/main" id="{01EC6FB7-5344-0BDD-BD0E-4120F27DACC6}"/>
                </a:ext>
              </a:extLst>
            </p:cNvPr>
            <p:cNvSpPr/>
            <p:nvPr/>
          </p:nvSpPr>
          <p:spPr>
            <a:xfrm>
              <a:off x="3604157" y="1446558"/>
              <a:ext cx="461393" cy="407737"/>
            </a:xfrm>
            <a:custGeom>
              <a:avLst/>
              <a:gdLst/>
              <a:ahLst/>
              <a:cxnLst/>
              <a:rect l="l" t="t" r="r" b="b"/>
              <a:pathLst>
                <a:path w="26339" h="23276" extrusionOk="0">
                  <a:moveTo>
                    <a:pt x="11544" y="1"/>
                  </a:moveTo>
                  <a:cubicBezTo>
                    <a:pt x="8864" y="1"/>
                    <a:pt x="6153" y="450"/>
                    <a:pt x="4025" y="2278"/>
                  </a:cubicBezTo>
                  <a:cubicBezTo>
                    <a:pt x="1667" y="4326"/>
                    <a:pt x="262" y="7255"/>
                    <a:pt x="119" y="10398"/>
                  </a:cubicBezTo>
                  <a:cubicBezTo>
                    <a:pt x="0" y="13923"/>
                    <a:pt x="1596" y="17423"/>
                    <a:pt x="4096" y="19853"/>
                  </a:cubicBezTo>
                  <a:cubicBezTo>
                    <a:pt x="4477" y="20234"/>
                    <a:pt x="4906" y="20567"/>
                    <a:pt x="5358" y="20877"/>
                  </a:cubicBezTo>
                  <a:cubicBezTo>
                    <a:pt x="6001" y="21258"/>
                    <a:pt x="6668" y="21567"/>
                    <a:pt x="7383" y="21805"/>
                  </a:cubicBezTo>
                  <a:cubicBezTo>
                    <a:pt x="9273" y="22540"/>
                    <a:pt x="11237" y="23275"/>
                    <a:pt x="13243" y="23275"/>
                  </a:cubicBezTo>
                  <a:cubicBezTo>
                    <a:pt x="13511" y="23275"/>
                    <a:pt x="13781" y="23262"/>
                    <a:pt x="14051" y="23234"/>
                  </a:cubicBezTo>
                  <a:cubicBezTo>
                    <a:pt x="15503" y="23091"/>
                    <a:pt x="16861" y="22544"/>
                    <a:pt x="18170" y="21901"/>
                  </a:cubicBezTo>
                  <a:cubicBezTo>
                    <a:pt x="21195" y="20376"/>
                    <a:pt x="24100" y="18138"/>
                    <a:pt x="25362" y="14899"/>
                  </a:cubicBezTo>
                  <a:cubicBezTo>
                    <a:pt x="26339" y="12256"/>
                    <a:pt x="26220" y="9327"/>
                    <a:pt x="25005" y="6778"/>
                  </a:cubicBezTo>
                  <a:cubicBezTo>
                    <a:pt x="23791" y="4302"/>
                    <a:pt x="21695" y="2325"/>
                    <a:pt x="19147" y="1253"/>
                  </a:cubicBezTo>
                  <a:cubicBezTo>
                    <a:pt x="17027" y="349"/>
                    <a:pt x="14694" y="87"/>
                    <a:pt x="12407" y="15"/>
                  </a:cubicBezTo>
                  <a:cubicBezTo>
                    <a:pt x="12120" y="6"/>
                    <a:pt x="11832" y="1"/>
                    <a:pt x="11544" y="1"/>
                  </a:cubicBezTo>
                  <a:close/>
                </a:path>
              </a:pathLst>
            </a:custGeom>
            <a:gradFill>
              <a:gsLst>
                <a:gs pos="0">
                  <a:schemeClr val="accent3"/>
                </a:gs>
                <a:gs pos="100000">
                  <a:srgbClr val="59A198"/>
                </a:gs>
              </a:gsLst>
              <a:lin ang="0" scaled="0"/>
            </a:gradFill>
            <a:ln>
              <a:noFill/>
            </a:ln>
          </p:spPr>
          <p:txBody>
            <a:bodyPr spcFirstLastPara="1" wrap="square" lIns="116793" tIns="116793" rIns="116793" bIns="116793" anchor="ctr" anchorCtr="0">
              <a:noAutofit/>
            </a:bodyPr>
            <a:lstStyle/>
            <a:p>
              <a:endParaRPr sz="2348"/>
            </a:p>
          </p:txBody>
        </p:sp>
        <p:sp>
          <p:nvSpPr>
            <p:cNvPr id="4" name="Google Shape;1191;p34">
              <a:extLst>
                <a:ext uri="{FF2B5EF4-FFF2-40B4-BE49-F238E27FC236}">
                  <a16:creationId xmlns:a16="http://schemas.microsoft.com/office/drawing/2014/main" id="{03BED74A-A077-509A-8ECD-CF693FAB5337}"/>
                </a:ext>
              </a:extLst>
            </p:cNvPr>
            <p:cNvSpPr/>
            <p:nvPr/>
          </p:nvSpPr>
          <p:spPr>
            <a:xfrm>
              <a:off x="3503186" y="1372862"/>
              <a:ext cx="638303" cy="552887"/>
            </a:xfrm>
            <a:custGeom>
              <a:avLst/>
              <a:gdLst/>
              <a:ahLst/>
              <a:cxnLst/>
              <a:rect l="l" t="t" r="r" b="b"/>
              <a:pathLst>
                <a:path w="36438" h="31562" extrusionOk="0">
                  <a:moveTo>
                    <a:pt x="19457" y="602"/>
                  </a:moveTo>
                  <a:cubicBezTo>
                    <a:pt x="23863" y="602"/>
                    <a:pt x="28269" y="2031"/>
                    <a:pt x="31674" y="5460"/>
                  </a:cubicBezTo>
                  <a:cubicBezTo>
                    <a:pt x="34365" y="8271"/>
                    <a:pt x="35842" y="12057"/>
                    <a:pt x="35746" y="15963"/>
                  </a:cubicBezTo>
                  <a:cubicBezTo>
                    <a:pt x="35675" y="19654"/>
                    <a:pt x="34318" y="22940"/>
                    <a:pt x="31889" y="25274"/>
                  </a:cubicBezTo>
                  <a:cubicBezTo>
                    <a:pt x="30126" y="26941"/>
                    <a:pt x="27792" y="28275"/>
                    <a:pt x="24506" y="29465"/>
                  </a:cubicBezTo>
                  <a:cubicBezTo>
                    <a:pt x="22148" y="30323"/>
                    <a:pt x="20196" y="30799"/>
                    <a:pt x="18386" y="30918"/>
                  </a:cubicBezTo>
                  <a:cubicBezTo>
                    <a:pt x="18031" y="30945"/>
                    <a:pt x="17674" y="30958"/>
                    <a:pt x="17318" y="30958"/>
                  </a:cubicBezTo>
                  <a:cubicBezTo>
                    <a:pt x="12351" y="30958"/>
                    <a:pt x="7380" y="28363"/>
                    <a:pt x="4669" y="24274"/>
                  </a:cubicBezTo>
                  <a:cubicBezTo>
                    <a:pt x="668" y="18225"/>
                    <a:pt x="644" y="8795"/>
                    <a:pt x="7026" y="4436"/>
                  </a:cubicBezTo>
                  <a:cubicBezTo>
                    <a:pt x="10694" y="1960"/>
                    <a:pt x="15028" y="626"/>
                    <a:pt x="19457" y="602"/>
                  </a:cubicBezTo>
                  <a:close/>
                  <a:moveTo>
                    <a:pt x="19447" y="1"/>
                  </a:moveTo>
                  <a:cubicBezTo>
                    <a:pt x="14833" y="1"/>
                    <a:pt x="10215" y="1517"/>
                    <a:pt x="6669" y="3936"/>
                  </a:cubicBezTo>
                  <a:cubicBezTo>
                    <a:pt x="1" y="8509"/>
                    <a:pt x="1" y="18296"/>
                    <a:pt x="4168" y="24607"/>
                  </a:cubicBezTo>
                  <a:cubicBezTo>
                    <a:pt x="6979" y="28870"/>
                    <a:pt x="12170" y="31561"/>
                    <a:pt x="17338" y="31561"/>
                  </a:cubicBezTo>
                  <a:cubicBezTo>
                    <a:pt x="17695" y="31561"/>
                    <a:pt x="18052" y="31561"/>
                    <a:pt x="18433" y="31513"/>
                  </a:cubicBezTo>
                  <a:cubicBezTo>
                    <a:pt x="20291" y="31371"/>
                    <a:pt x="22291" y="30918"/>
                    <a:pt x="24720" y="30013"/>
                  </a:cubicBezTo>
                  <a:cubicBezTo>
                    <a:pt x="28078" y="28799"/>
                    <a:pt x="30483" y="27417"/>
                    <a:pt x="32293" y="25703"/>
                  </a:cubicBezTo>
                  <a:cubicBezTo>
                    <a:pt x="34842" y="23274"/>
                    <a:pt x="36270" y="19821"/>
                    <a:pt x="36342" y="15963"/>
                  </a:cubicBezTo>
                  <a:cubicBezTo>
                    <a:pt x="36437" y="11914"/>
                    <a:pt x="34889" y="7961"/>
                    <a:pt x="32079" y="5032"/>
                  </a:cubicBezTo>
                  <a:cubicBezTo>
                    <a:pt x="28564" y="1481"/>
                    <a:pt x="24007" y="1"/>
                    <a:pt x="19447" y="1"/>
                  </a:cubicBezTo>
                  <a:close/>
                </a:path>
              </a:pathLst>
            </a:custGeom>
            <a:gradFill>
              <a:gsLst>
                <a:gs pos="0">
                  <a:schemeClr val="accent3"/>
                </a:gs>
                <a:gs pos="100000">
                  <a:srgbClr val="59A198"/>
                </a:gs>
              </a:gsLst>
              <a:lin ang="0" scaled="0"/>
            </a:gradFill>
            <a:ln>
              <a:noFill/>
            </a:ln>
          </p:spPr>
          <p:txBody>
            <a:bodyPr spcFirstLastPara="1" wrap="square" lIns="116793" tIns="116793" rIns="116793" bIns="116793" anchor="ctr" anchorCtr="0">
              <a:noAutofit/>
            </a:bodyPr>
            <a:lstStyle/>
            <a:p>
              <a:endParaRPr sz="2348"/>
            </a:p>
          </p:txBody>
        </p:sp>
        <p:sp>
          <p:nvSpPr>
            <p:cNvPr id="5" name="Google Shape;1192;p34">
              <a:extLst>
                <a:ext uri="{FF2B5EF4-FFF2-40B4-BE49-F238E27FC236}">
                  <a16:creationId xmlns:a16="http://schemas.microsoft.com/office/drawing/2014/main" id="{92E250F2-F697-6756-9847-BBF55896D021}"/>
                </a:ext>
              </a:extLst>
            </p:cNvPr>
            <p:cNvSpPr/>
            <p:nvPr/>
          </p:nvSpPr>
          <p:spPr>
            <a:xfrm>
              <a:off x="3549082" y="1411348"/>
              <a:ext cx="549436" cy="476021"/>
            </a:xfrm>
            <a:custGeom>
              <a:avLst/>
              <a:gdLst/>
              <a:ahLst/>
              <a:cxnLst/>
              <a:rect l="l" t="t" r="r" b="b"/>
              <a:pathLst>
                <a:path w="31365" h="27174" extrusionOk="0">
                  <a:moveTo>
                    <a:pt x="16742" y="596"/>
                  </a:moveTo>
                  <a:cubicBezTo>
                    <a:pt x="20529" y="596"/>
                    <a:pt x="24291" y="1811"/>
                    <a:pt x="27173" y="4764"/>
                  </a:cubicBezTo>
                  <a:cubicBezTo>
                    <a:pt x="29507" y="7169"/>
                    <a:pt x="30745" y="10408"/>
                    <a:pt x="30674" y="13742"/>
                  </a:cubicBezTo>
                  <a:cubicBezTo>
                    <a:pt x="30626" y="16909"/>
                    <a:pt x="29459" y="19719"/>
                    <a:pt x="27363" y="21720"/>
                  </a:cubicBezTo>
                  <a:cubicBezTo>
                    <a:pt x="25887" y="23125"/>
                    <a:pt x="23886" y="24268"/>
                    <a:pt x="21076" y="25292"/>
                  </a:cubicBezTo>
                  <a:cubicBezTo>
                    <a:pt x="19385" y="25935"/>
                    <a:pt x="17623" y="26363"/>
                    <a:pt x="15837" y="26554"/>
                  </a:cubicBezTo>
                  <a:cubicBezTo>
                    <a:pt x="15543" y="26575"/>
                    <a:pt x="15249" y="26586"/>
                    <a:pt x="14955" y="26586"/>
                  </a:cubicBezTo>
                  <a:cubicBezTo>
                    <a:pt x="10689" y="26586"/>
                    <a:pt x="6413" y="24360"/>
                    <a:pt x="4097" y="20862"/>
                  </a:cubicBezTo>
                  <a:cubicBezTo>
                    <a:pt x="643" y="15671"/>
                    <a:pt x="643" y="7598"/>
                    <a:pt x="6097" y="3859"/>
                  </a:cubicBezTo>
                  <a:cubicBezTo>
                    <a:pt x="9241" y="1763"/>
                    <a:pt x="12956" y="620"/>
                    <a:pt x="16742" y="596"/>
                  </a:cubicBezTo>
                  <a:close/>
                  <a:moveTo>
                    <a:pt x="16756" y="1"/>
                  </a:moveTo>
                  <a:cubicBezTo>
                    <a:pt x="12784" y="1"/>
                    <a:pt x="8809" y="1308"/>
                    <a:pt x="5764" y="3383"/>
                  </a:cubicBezTo>
                  <a:cubicBezTo>
                    <a:pt x="24" y="7312"/>
                    <a:pt x="1" y="15766"/>
                    <a:pt x="3596" y="21196"/>
                  </a:cubicBezTo>
                  <a:cubicBezTo>
                    <a:pt x="6002" y="24839"/>
                    <a:pt x="10479" y="27173"/>
                    <a:pt x="14932" y="27173"/>
                  </a:cubicBezTo>
                  <a:cubicBezTo>
                    <a:pt x="15242" y="27173"/>
                    <a:pt x="15551" y="27149"/>
                    <a:pt x="15861" y="27126"/>
                  </a:cubicBezTo>
                  <a:cubicBezTo>
                    <a:pt x="17718" y="26959"/>
                    <a:pt x="19528" y="26530"/>
                    <a:pt x="21267" y="25840"/>
                  </a:cubicBezTo>
                  <a:cubicBezTo>
                    <a:pt x="24172" y="24792"/>
                    <a:pt x="26244" y="23625"/>
                    <a:pt x="27792" y="22124"/>
                  </a:cubicBezTo>
                  <a:cubicBezTo>
                    <a:pt x="29983" y="20029"/>
                    <a:pt x="31221" y="17052"/>
                    <a:pt x="31269" y="13742"/>
                  </a:cubicBezTo>
                  <a:cubicBezTo>
                    <a:pt x="31364" y="10241"/>
                    <a:pt x="30031" y="6859"/>
                    <a:pt x="27601" y="4335"/>
                  </a:cubicBezTo>
                  <a:cubicBezTo>
                    <a:pt x="24586" y="1273"/>
                    <a:pt x="20673" y="1"/>
                    <a:pt x="16756" y="1"/>
                  </a:cubicBezTo>
                  <a:close/>
                </a:path>
              </a:pathLst>
            </a:custGeom>
            <a:gradFill>
              <a:gsLst>
                <a:gs pos="0">
                  <a:schemeClr val="accent3"/>
                </a:gs>
                <a:gs pos="100000">
                  <a:srgbClr val="59A198"/>
                </a:gs>
              </a:gsLst>
              <a:lin ang="0" scaled="0"/>
            </a:gradFill>
            <a:ln>
              <a:noFill/>
            </a:ln>
          </p:spPr>
          <p:txBody>
            <a:bodyPr spcFirstLastPara="1" wrap="square" lIns="116793" tIns="116793" rIns="116793" bIns="116793" anchor="ctr" anchorCtr="0">
              <a:noAutofit/>
            </a:bodyPr>
            <a:lstStyle/>
            <a:p>
              <a:endParaRPr sz="2348"/>
            </a:p>
          </p:txBody>
        </p:sp>
        <p:sp>
          <p:nvSpPr>
            <p:cNvPr id="6" name="Google Shape;1193;p34">
              <a:extLst>
                <a:ext uri="{FF2B5EF4-FFF2-40B4-BE49-F238E27FC236}">
                  <a16:creationId xmlns:a16="http://schemas.microsoft.com/office/drawing/2014/main" id="{09A0E454-68FD-F34C-E91F-3597D31F7897}"/>
                </a:ext>
              </a:extLst>
            </p:cNvPr>
            <p:cNvSpPr/>
            <p:nvPr/>
          </p:nvSpPr>
          <p:spPr>
            <a:xfrm>
              <a:off x="3703429" y="1504804"/>
              <a:ext cx="230723" cy="299129"/>
            </a:xfrm>
            <a:custGeom>
              <a:avLst/>
              <a:gdLst/>
              <a:ahLst/>
              <a:cxnLst/>
              <a:rect l="l" t="t" r="r" b="b"/>
              <a:pathLst>
                <a:path w="13171" h="17076" extrusionOk="0">
                  <a:moveTo>
                    <a:pt x="12218" y="596"/>
                  </a:moveTo>
                  <a:cubicBezTo>
                    <a:pt x="12551" y="3215"/>
                    <a:pt x="12384" y="5906"/>
                    <a:pt x="12265" y="8502"/>
                  </a:cubicBezTo>
                  <a:lnTo>
                    <a:pt x="12003" y="12503"/>
                  </a:lnTo>
                  <a:cubicBezTo>
                    <a:pt x="11980" y="13694"/>
                    <a:pt x="11837" y="14884"/>
                    <a:pt x="11622" y="16051"/>
                  </a:cubicBezTo>
                  <a:cubicBezTo>
                    <a:pt x="11599" y="16194"/>
                    <a:pt x="11575" y="16266"/>
                    <a:pt x="11527" y="16289"/>
                  </a:cubicBezTo>
                  <a:cubicBezTo>
                    <a:pt x="11479" y="16313"/>
                    <a:pt x="11408" y="16313"/>
                    <a:pt x="11360" y="16313"/>
                  </a:cubicBezTo>
                  <a:lnTo>
                    <a:pt x="8765" y="16408"/>
                  </a:lnTo>
                  <a:cubicBezTo>
                    <a:pt x="7814" y="16438"/>
                    <a:pt x="6844" y="16471"/>
                    <a:pt x="5869" y="16471"/>
                  </a:cubicBezTo>
                  <a:cubicBezTo>
                    <a:pt x="4449" y="16471"/>
                    <a:pt x="3018" y="16401"/>
                    <a:pt x="1620" y="16147"/>
                  </a:cubicBezTo>
                  <a:cubicBezTo>
                    <a:pt x="1287" y="16075"/>
                    <a:pt x="930" y="16004"/>
                    <a:pt x="787" y="15765"/>
                  </a:cubicBezTo>
                  <a:cubicBezTo>
                    <a:pt x="691" y="15551"/>
                    <a:pt x="644" y="15313"/>
                    <a:pt x="668" y="15075"/>
                  </a:cubicBezTo>
                  <a:lnTo>
                    <a:pt x="620" y="3406"/>
                  </a:lnTo>
                  <a:lnTo>
                    <a:pt x="620" y="3025"/>
                  </a:lnTo>
                  <a:cubicBezTo>
                    <a:pt x="620" y="1763"/>
                    <a:pt x="644" y="1167"/>
                    <a:pt x="1716" y="1072"/>
                  </a:cubicBezTo>
                  <a:cubicBezTo>
                    <a:pt x="2239" y="1001"/>
                    <a:pt x="6193" y="858"/>
                    <a:pt x="9050" y="739"/>
                  </a:cubicBezTo>
                  <a:cubicBezTo>
                    <a:pt x="10884" y="667"/>
                    <a:pt x="11765" y="643"/>
                    <a:pt x="12218" y="596"/>
                  </a:cubicBezTo>
                  <a:close/>
                  <a:moveTo>
                    <a:pt x="12456" y="0"/>
                  </a:moveTo>
                  <a:cubicBezTo>
                    <a:pt x="12289" y="24"/>
                    <a:pt x="10717" y="96"/>
                    <a:pt x="9050" y="143"/>
                  </a:cubicBezTo>
                  <a:cubicBezTo>
                    <a:pt x="6002" y="262"/>
                    <a:pt x="2216" y="429"/>
                    <a:pt x="1668" y="477"/>
                  </a:cubicBezTo>
                  <a:cubicBezTo>
                    <a:pt x="1" y="643"/>
                    <a:pt x="25" y="1905"/>
                    <a:pt x="48" y="3025"/>
                  </a:cubicBezTo>
                  <a:lnTo>
                    <a:pt x="48" y="3406"/>
                  </a:lnTo>
                  <a:lnTo>
                    <a:pt x="72" y="15099"/>
                  </a:lnTo>
                  <a:cubicBezTo>
                    <a:pt x="48" y="15456"/>
                    <a:pt x="144" y="15789"/>
                    <a:pt x="310" y="16099"/>
                  </a:cubicBezTo>
                  <a:cubicBezTo>
                    <a:pt x="572" y="16504"/>
                    <a:pt x="1073" y="16647"/>
                    <a:pt x="1549" y="16742"/>
                  </a:cubicBezTo>
                  <a:cubicBezTo>
                    <a:pt x="2978" y="16980"/>
                    <a:pt x="4430" y="17075"/>
                    <a:pt x="5883" y="17075"/>
                  </a:cubicBezTo>
                  <a:cubicBezTo>
                    <a:pt x="6859" y="17075"/>
                    <a:pt x="7836" y="17028"/>
                    <a:pt x="8812" y="16980"/>
                  </a:cubicBezTo>
                  <a:lnTo>
                    <a:pt x="11408" y="16909"/>
                  </a:lnTo>
                  <a:cubicBezTo>
                    <a:pt x="11575" y="16909"/>
                    <a:pt x="11741" y="16861"/>
                    <a:pt x="11884" y="16789"/>
                  </a:cubicBezTo>
                  <a:cubicBezTo>
                    <a:pt x="12075" y="16647"/>
                    <a:pt x="12218" y="16408"/>
                    <a:pt x="12242" y="16147"/>
                  </a:cubicBezTo>
                  <a:cubicBezTo>
                    <a:pt x="12480" y="14956"/>
                    <a:pt x="12599" y="13741"/>
                    <a:pt x="12646" y="12527"/>
                  </a:cubicBezTo>
                  <a:lnTo>
                    <a:pt x="12861" y="8526"/>
                  </a:lnTo>
                  <a:cubicBezTo>
                    <a:pt x="13004" y="5811"/>
                    <a:pt x="13170" y="3001"/>
                    <a:pt x="12789" y="262"/>
                  </a:cubicBezTo>
                  <a:cubicBezTo>
                    <a:pt x="12765" y="143"/>
                    <a:pt x="12670" y="48"/>
                    <a:pt x="12575"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42" name="Google Shape;1194;p34">
              <a:extLst>
                <a:ext uri="{FF2B5EF4-FFF2-40B4-BE49-F238E27FC236}">
                  <a16:creationId xmlns:a16="http://schemas.microsoft.com/office/drawing/2014/main" id="{7BE8242B-DBBB-DC95-F795-C71E891312D9}"/>
                </a:ext>
              </a:extLst>
            </p:cNvPr>
            <p:cNvSpPr/>
            <p:nvPr/>
          </p:nvSpPr>
          <p:spPr>
            <a:xfrm>
              <a:off x="3726149" y="1533708"/>
              <a:ext cx="176717" cy="231844"/>
            </a:xfrm>
            <a:custGeom>
              <a:avLst/>
              <a:gdLst/>
              <a:ahLst/>
              <a:cxnLst/>
              <a:rect l="l" t="t" r="r" b="b"/>
              <a:pathLst>
                <a:path w="10088" h="13235" extrusionOk="0">
                  <a:moveTo>
                    <a:pt x="9301" y="541"/>
                  </a:moveTo>
                  <a:cubicBezTo>
                    <a:pt x="9301" y="589"/>
                    <a:pt x="9301" y="613"/>
                    <a:pt x="9301" y="660"/>
                  </a:cubicBezTo>
                  <a:cubicBezTo>
                    <a:pt x="9516" y="4518"/>
                    <a:pt x="9468" y="8400"/>
                    <a:pt x="9135" y="12258"/>
                  </a:cubicBezTo>
                  <a:cubicBezTo>
                    <a:pt x="9135" y="12329"/>
                    <a:pt x="9135" y="12401"/>
                    <a:pt x="9111" y="12448"/>
                  </a:cubicBezTo>
                  <a:cubicBezTo>
                    <a:pt x="9039" y="12472"/>
                    <a:pt x="8992" y="12472"/>
                    <a:pt x="8920" y="12472"/>
                  </a:cubicBezTo>
                  <a:cubicBezTo>
                    <a:pt x="7383" y="12575"/>
                    <a:pt x="5836" y="12623"/>
                    <a:pt x="4298" y="12623"/>
                  </a:cubicBezTo>
                  <a:cubicBezTo>
                    <a:pt x="3334" y="12623"/>
                    <a:pt x="2373" y="12604"/>
                    <a:pt x="1419" y="12568"/>
                  </a:cubicBezTo>
                  <a:cubicBezTo>
                    <a:pt x="1228" y="12568"/>
                    <a:pt x="1061" y="12520"/>
                    <a:pt x="919" y="12448"/>
                  </a:cubicBezTo>
                  <a:cubicBezTo>
                    <a:pt x="800" y="12282"/>
                    <a:pt x="728" y="12067"/>
                    <a:pt x="776" y="11853"/>
                  </a:cubicBezTo>
                  <a:lnTo>
                    <a:pt x="633" y="1708"/>
                  </a:lnTo>
                  <a:cubicBezTo>
                    <a:pt x="633" y="1208"/>
                    <a:pt x="680" y="1065"/>
                    <a:pt x="704" y="1041"/>
                  </a:cubicBezTo>
                  <a:cubicBezTo>
                    <a:pt x="895" y="994"/>
                    <a:pt x="1061" y="970"/>
                    <a:pt x="1252" y="970"/>
                  </a:cubicBezTo>
                  <a:lnTo>
                    <a:pt x="1609" y="970"/>
                  </a:lnTo>
                  <a:lnTo>
                    <a:pt x="9182" y="589"/>
                  </a:lnTo>
                  <a:lnTo>
                    <a:pt x="9230" y="589"/>
                  </a:lnTo>
                  <a:lnTo>
                    <a:pt x="9301" y="541"/>
                  </a:lnTo>
                  <a:close/>
                  <a:moveTo>
                    <a:pt x="9274" y="1"/>
                  </a:moveTo>
                  <a:cubicBezTo>
                    <a:pt x="9229" y="1"/>
                    <a:pt x="9182" y="6"/>
                    <a:pt x="9135" y="17"/>
                  </a:cubicBezTo>
                  <a:lnTo>
                    <a:pt x="1562" y="398"/>
                  </a:lnTo>
                  <a:lnTo>
                    <a:pt x="1228" y="398"/>
                  </a:lnTo>
                  <a:cubicBezTo>
                    <a:pt x="252" y="422"/>
                    <a:pt x="14" y="589"/>
                    <a:pt x="37" y="1732"/>
                  </a:cubicBezTo>
                  <a:lnTo>
                    <a:pt x="157" y="11877"/>
                  </a:lnTo>
                  <a:cubicBezTo>
                    <a:pt x="1" y="12568"/>
                    <a:pt x="533" y="13196"/>
                    <a:pt x="1226" y="13196"/>
                  </a:cubicBezTo>
                  <a:cubicBezTo>
                    <a:pt x="1274" y="13196"/>
                    <a:pt x="1322" y="13193"/>
                    <a:pt x="1371" y="13187"/>
                  </a:cubicBezTo>
                  <a:cubicBezTo>
                    <a:pt x="2371" y="13211"/>
                    <a:pt x="3372" y="13234"/>
                    <a:pt x="4372" y="13234"/>
                  </a:cubicBezTo>
                  <a:cubicBezTo>
                    <a:pt x="5896" y="13234"/>
                    <a:pt x="7420" y="13187"/>
                    <a:pt x="8944" y="13115"/>
                  </a:cubicBezTo>
                  <a:cubicBezTo>
                    <a:pt x="8970" y="13118"/>
                    <a:pt x="8996" y="13120"/>
                    <a:pt x="9021" y="13120"/>
                  </a:cubicBezTo>
                  <a:cubicBezTo>
                    <a:pt x="9417" y="13120"/>
                    <a:pt x="9752" y="12778"/>
                    <a:pt x="9730" y="12353"/>
                  </a:cubicBezTo>
                  <a:cubicBezTo>
                    <a:pt x="10040" y="8471"/>
                    <a:pt x="10087" y="4566"/>
                    <a:pt x="9873" y="684"/>
                  </a:cubicBezTo>
                  <a:cubicBezTo>
                    <a:pt x="9915" y="305"/>
                    <a:pt x="9622" y="1"/>
                    <a:pt x="9274"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43" name="Google Shape;1195;p34">
              <a:extLst>
                <a:ext uri="{FF2B5EF4-FFF2-40B4-BE49-F238E27FC236}">
                  <a16:creationId xmlns:a16="http://schemas.microsoft.com/office/drawing/2014/main" id="{18D05C72-486A-D8E9-CF21-E9F187052C54}"/>
                </a:ext>
              </a:extLst>
            </p:cNvPr>
            <p:cNvSpPr/>
            <p:nvPr/>
          </p:nvSpPr>
          <p:spPr>
            <a:xfrm>
              <a:off x="3778246" y="1591147"/>
              <a:ext cx="87342" cy="11281"/>
            </a:xfrm>
            <a:custGeom>
              <a:avLst/>
              <a:gdLst/>
              <a:ahLst/>
              <a:cxnLst/>
              <a:rect l="l" t="t" r="r" b="b"/>
              <a:pathLst>
                <a:path w="4986" h="644" extrusionOk="0">
                  <a:moveTo>
                    <a:pt x="398" y="0"/>
                  </a:moveTo>
                  <a:cubicBezTo>
                    <a:pt x="16" y="0"/>
                    <a:pt x="1" y="573"/>
                    <a:pt x="398" y="596"/>
                  </a:cubicBezTo>
                  <a:cubicBezTo>
                    <a:pt x="1064" y="620"/>
                    <a:pt x="1755" y="644"/>
                    <a:pt x="2446" y="644"/>
                  </a:cubicBezTo>
                  <a:cubicBezTo>
                    <a:pt x="3160" y="644"/>
                    <a:pt x="3898" y="620"/>
                    <a:pt x="4589" y="596"/>
                  </a:cubicBezTo>
                  <a:cubicBezTo>
                    <a:pt x="4986" y="573"/>
                    <a:pt x="4971" y="0"/>
                    <a:pt x="4588" y="0"/>
                  </a:cubicBezTo>
                  <a:cubicBezTo>
                    <a:pt x="4581" y="0"/>
                    <a:pt x="4573" y="0"/>
                    <a:pt x="4565" y="1"/>
                  </a:cubicBezTo>
                  <a:cubicBezTo>
                    <a:pt x="3874" y="37"/>
                    <a:pt x="3184" y="55"/>
                    <a:pt x="2493" y="55"/>
                  </a:cubicBezTo>
                  <a:cubicBezTo>
                    <a:pt x="1803" y="55"/>
                    <a:pt x="1112" y="37"/>
                    <a:pt x="421" y="1"/>
                  </a:cubicBezTo>
                  <a:cubicBezTo>
                    <a:pt x="413" y="0"/>
                    <a:pt x="406" y="0"/>
                    <a:pt x="398"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45" name="Google Shape;1196;p34">
              <a:extLst>
                <a:ext uri="{FF2B5EF4-FFF2-40B4-BE49-F238E27FC236}">
                  <a16:creationId xmlns:a16="http://schemas.microsoft.com/office/drawing/2014/main" id="{B2FEADF7-5BAE-2CD3-D700-7937ACDB2265}"/>
                </a:ext>
              </a:extLst>
            </p:cNvPr>
            <p:cNvSpPr/>
            <p:nvPr/>
          </p:nvSpPr>
          <p:spPr>
            <a:xfrm>
              <a:off x="3745979" y="1622854"/>
              <a:ext cx="136864" cy="12122"/>
            </a:xfrm>
            <a:custGeom>
              <a:avLst/>
              <a:gdLst/>
              <a:ahLst/>
              <a:cxnLst/>
              <a:rect l="l" t="t" r="r" b="b"/>
              <a:pathLst>
                <a:path w="7813" h="692" extrusionOk="0">
                  <a:moveTo>
                    <a:pt x="7407" y="1"/>
                  </a:moveTo>
                  <a:lnTo>
                    <a:pt x="406" y="96"/>
                  </a:lnTo>
                  <a:cubicBezTo>
                    <a:pt x="1" y="96"/>
                    <a:pt x="1" y="691"/>
                    <a:pt x="406" y="691"/>
                  </a:cubicBezTo>
                  <a:lnTo>
                    <a:pt x="7407" y="596"/>
                  </a:lnTo>
                  <a:cubicBezTo>
                    <a:pt x="7812" y="596"/>
                    <a:pt x="7812" y="1"/>
                    <a:pt x="7407"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58" name="Google Shape;1197;p34">
              <a:extLst>
                <a:ext uri="{FF2B5EF4-FFF2-40B4-BE49-F238E27FC236}">
                  <a16:creationId xmlns:a16="http://schemas.microsoft.com/office/drawing/2014/main" id="{2A146B12-4F74-1FD6-1C0D-F8391336EE59}"/>
                </a:ext>
              </a:extLst>
            </p:cNvPr>
            <p:cNvSpPr/>
            <p:nvPr/>
          </p:nvSpPr>
          <p:spPr>
            <a:xfrm>
              <a:off x="3757243" y="1652056"/>
              <a:ext cx="45073" cy="10458"/>
            </a:xfrm>
            <a:custGeom>
              <a:avLst/>
              <a:gdLst/>
              <a:ahLst/>
              <a:cxnLst/>
              <a:rect l="l" t="t" r="r" b="b"/>
              <a:pathLst>
                <a:path w="2573" h="597" extrusionOk="0">
                  <a:moveTo>
                    <a:pt x="406" y="1"/>
                  </a:moveTo>
                  <a:cubicBezTo>
                    <a:pt x="1" y="1"/>
                    <a:pt x="1" y="596"/>
                    <a:pt x="406" y="596"/>
                  </a:cubicBezTo>
                  <a:lnTo>
                    <a:pt x="2168" y="596"/>
                  </a:lnTo>
                  <a:cubicBezTo>
                    <a:pt x="2573" y="596"/>
                    <a:pt x="2573" y="1"/>
                    <a:pt x="2168"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59" name="Google Shape;1198;p34">
              <a:extLst>
                <a:ext uri="{FF2B5EF4-FFF2-40B4-BE49-F238E27FC236}">
                  <a16:creationId xmlns:a16="http://schemas.microsoft.com/office/drawing/2014/main" id="{E4BD1D66-4B58-7B9A-7240-927DC3B4C5FC}"/>
                </a:ext>
              </a:extLst>
            </p:cNvPr>
            <p:cNvSpPr/>
            <p:nvPr/>
          </p:nvSpPr>
          <p:spPr>
            <a:xfrm>
              <a:off x="3749745" y="1673340"/>
              <a:ext cx="78443" cy="10440"/>
            </a:xfrm>
            <a:custGeom>
              <a:avLst/>
              <a:gdLst/>
              <a:ahLst/>
              <a:cxnLst/>
              <a:rect l="l" t="t" r="r" b="b"/>
              <a:pathLst>
                <a:path w="4478" h="596" extrusionOk="0">
                  <a:moveTo>
                    <a:pt x="405" y="0"/>
                  </a:moveTo>
                  <a:cubicBezTo>
                    <a:pt x="0" y="0"/>
                    <a:pt x="0" y="596"/>
                    <a:pt x="405" y="596"/>
                  </a:cubicBezTo>
                  <a:lnTo>
                    <a:pt x="4073" y="596"/>
                  </a:lnTo>
                  <a:cubicBezTo>
                    <a:pt x="4477" y="596"/>
                    <a:pt x="4477" y="0"/>
                    <a:pt x="4073"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grpSp>
      <p:grpSp>
        <p:nvGrpSpPr>
          <p:cNvPr id="60" name="Google Shape;1199;p34">
            <a:extLst>
              <a:ext uri="{FF2B5EF4-FFF2-40B4-BE49-F238E27FC236}">
                <a16:creationId xmlns:a16="http://schemas.microsoft.com/office/drawing/2014/main" id="{652A73FD-87BD-C05A-B4BB-50C36EAFDC7B}"/>
              </a:ext>
            </a:extLst>
          </p:cNvPr>
          <p:cNvGrpSpPr/>
          <p:nvPr/>
        </p:nvGrpSpPr>
        <p:grpSpPr>
          <a:xfrm>
            <a:off x="2791333" y="5215010"/>
            <a:ext cx="634607" cy="552201"/>
            <a:chOff x="2804431" y="4130537"/>
            <a:chExt cx="637865" cy="552695"/>
          </a:xfrm>
        </p:grpSpPr>
        <p:sp>
          <p:nvSpPr>
            <p:cNvPr id="61" name="Google Shape;1200;p34">
              <a:extLst>
                <a:ext uri="{FF2B5EF4-FFF2-40B4-BE49-F238E27FC236}">
                  <a16:creationId xmlns:a16="http://schemas.microsoft.com/office/drawing/2014/main" id="{C929F70D-CE49-42F2-98D7-B4C237AC29D9}"/>
                </a:ext>
              </a:extLst>
            </p:cNvPr>
            <p:cNvSpPr/>
            <p:nvPr/>
          </p:nvSpPr>
          <p:spPr>
            <a:xfrm>
              <a:off x="2904964" y="4201202"/>
              <a:ext cx="461831" cy="408018"/>
            </a:xfrm>
            <a:custGeom>
              <a:avLst/>
              <a:gdLst/>
              <a:ahLst/>
              <a:cxnLst/>
              <a:rect l="l" t="t" r="r" b="b"/>
              <a:pathLst>
                <a:path w="26364" h="23292" extrusionOk="0">
                  <a:moveTo>
                    <a:pt x="13312" y="0"/>
                  </a:moveTo>
                  <a:cubicBezTo>
                    <a:pt x="11282" y="0"/>
                    <a:pt x="9295" y="744"/>
                    <a:pt x="7383" y="1487"/>
                  </a:cubicBezTo>
                  <a:cubicBezTo>
                    <a:pt x="6693" y="1725"/>
                    <a:pt x="6002" y="2035"/>
                    <a:pt x="5359" y="2416"/>
                  </a:cubicBezTo>
                  <a:cubicBezTo>
                    <a:pt x="4907" y="2702"/>
                    <a:pt x="4478" y="3059"/>
                    <a:pt x="4097" y="3440"/>
                  </a:cubicBezTo>
                  <a:cubicBezTo>
                    <a:pt x="1597" y="5845"/>
                    <a:pt x="1" y="9346"/>
                    <a:pt x="120" y="12894"/>
                  </a:cubicBezTo>
                  <a:cubicBezTo>
                    <a:pt x="263" y="16014"/>
                    <a:pt x="1668" y="18967"/>
                    <a:pt x="4049" y="21015"/>
                  </a:cubicBezTo>
                  <a:cubicBezTo>
                    <a:pt x="6165" y="22828"/>
                    <a:pt x="8886" y="23291"/>
                    <a:pt x="11576" y="23291"/>
                  </a:cubicBezTo>
                  <a:cubicBezTo>
                    <a:pt x="11854" y="23291"/>
                    <a:pt x="12132" y="23286"/>
                    <a:pt x="12408" y="23277"/>
                  </a:cubicBezTo>
                  <a:cubicBezTo>
                    <a:pt x="14694" y="23206"/>
                    <a:pt x="17028" y="22920"/>
                    <a:pt x="19172" y="22039"/>
                  </a:cubicBezTo>
                  <a:cubicBezTo>
                    <a:pt x="21720" y="20967"/>
                    <a:pt x="23792" y="18991"/>
                    <a:pt x="25006" y="16490"/>
                  </a:cubicBezTo>
                  <a:cubicBezTo>
                    <a:pt x="26221" y="13966"/>
                    <a:pt x="26364" y="11013"/>
                    <a:pt x="25387" y="8393"/>
                  </a:cubicBezTo>
                  <a:cubicBezTo>
                    <a:pt x="24125" y="5154"/>
                    <a:pt x="21196" y="2916"/>
                    <a:pt x="18171" y="1392"/>
                  </a:cubicBezTo>
                  <a:cubicBezTo>
                    <a:pt x="16862" y="749"/>
                    <a:pt x="15504" y="177"/>
                    <a:pt x="14051" y="34"/>
                  </a:cubicBezTo>
                  <a:cubicBezTo>
                    <a:pt x="13804" y="11"/>
                    <a:pt x="13558" y="0"/>
                    <a:pt x="13312" y="0"/>
                  </a:cubicBezTo>
                  <a:close/>
                </a:path>
              </a:pathLst>
            </a:custGeom>
            <a:gradFill>
              <a:gsLst>
                <a:gs pos="0">
                  <a:schemeClr val="accent2"/>
                </a:gs>
                <a:gs pos="100000">
                  <a:schemeClr val="accent3"/>
                </a:gs>
              </a:gsLst>
              <a:lin ang="0" scaled="0"/>
            </a:gradFill>
            <a:ln>
              <a:noFill/>
            </a:ln>
          </p:spPr>
          <p:txBody>
            <a:bodyPr spcFirstLastPara="1" wrap="square" lIns="116793" tIns="116793" rIns="116793" bIns="116793" anchor="ctr" anchorCtr="0">
              <a:noAutofit/>
            </a:bodyPr>
            <a:lstStyle/>
            <a:p>
              <a:endParaRPr sz="2348"/>
            </a:p>
          </p:txBody>
        </p:sp>
        <p:sp>
          <p:nvSpPr>
            <p:cNvPr id="62" name="Google Shape;1201;p34">
              <a:extLst>
                <a:ext uri="{FF2B5EF4-FFF2-40B4-BE49-F238E27FC236}">
                  <a16:creationId xmlns:a16="http://schemas.microsoft.com/office/drawing/2014/main" id="{8054EDB3-E794-B213-62FC-399A4D94712C}"/>
                </a:ext>
              </a:extLst>
            </p:cNvPr>
            <p:cNvSpPr/>
            <p:nvPr/>
          </p:nvSpPr>
          <p:spPr>
            <a:xfrm>
              <a:off x="2804431" y="4130537"/>
              <a:ext cx="637865" cy="552695"/>
            </a:xfrm>
            <a:custGeom>
              <a:avLst/>
              <a:gdLst/>
              <a:ahLst/>
              <a:cxnLst/>
              <a:rect l="l" t="t" r="r" b="b"/>
              <a:pathLst>
                <a:path w="36413" h="31551" extrusionOk="0">
                  <a:moveTo>
                    <a:pt x="17314" y="591"/>
                  </a:moveTo>
                  <a:cubicBezTo>
                    <a:pt x="17671" y="591"/>
                    <a:pt x="18028" y="591"/>
                    <a:pt x="18362" y="639"/>
                  </a:cubicBezTo>
                  <a:cubicBezTo>
                    <a:pt x="20172" y="758"/>
                    <a:pt x="22100" y="1234"/>
                    <a:pt x="24482" y="2092"/>
                  </a:cubicBezTo>
                  <a:cubicBezTo>
                    <a:pt x="27792" y="3306"/>
                    <a:pt x="30126" y="4616"/>
                    <a:pt x="31864" y="6283"/>
                  </a:cubicBezTo>
                  <a:cubicBezTo>
                    <a:pt x="34294" y="8617"/>
                    <a:pt x="35675" y="11903"/>
                    <a:pt x="35722" y="15595"/>
                  </a:cubicBezTo>
                  <a:cubicBezTo>
                    <a:pt x="35818" y="19500"/>
                    <a:pt x="34341" y="23287"/>
                    <a:pt x="31650" y="26097"/>
                  </a:cubicBezTo>
                  <a:cubicBezTo>
                    <a:pt x="28264" y="29530"/>
                    <a:pt x="23867" y="30958"/>
                    <a:pt x="19458" y="30958"/>
                  </a:cubicBezTo>
                  <a:cubicBezTo>
                    <a:pt x="14967" y="30958"/>
                    <a:pt x="10463" y="29476"/>
                    <a:pt x="7002" y="27121"/>
                  </a:cubicBezTo>
                  <a:cubicBezTo>
                    <a:pt x="620" y="22763"/>
                    <a:pt x="644" y="13332"/>
                    <a:pt x="4668" y="7283"/>
                  </a:cubicBezTo>
                  <a:cubicBezTo>
                    <a:pt x="7359" y="3187"/>
                    <a:pt x="12360" y="591"/>
                    <a:pt x="17314" y="591"/>
                  </a:cubicBezTo>
                  <a:close/>
                  <a:moveTo>
                    <a:pt x="17309" y="0"/>
                  </a:moveTo>
                  <a:cubicBezTo>
                    <a:pt x="12144" y="0"/>
                    <a:pt x="6966" y="2709"/>
                    <a:pt x="4168" y="6950"/>
                  </a:cubicBezTo>
                  <a:cubicBezTo>
                    <a:pt x="1" y="13237"/>
                    <a:pt x="1" y="23048"/>
                    <a:pt x="6669" y="27597"/>
                  </a:cubicBezTo>
                  <a:cubicBezTo>
                    <a:pt x="10455" y="30145"/>
                    <a:pt x="14909" y="31526"/>
                    <a:pt x="19457" y="31550"/>
                  </a:cubicBezTo>
                  <a:cubicBezTo>
                    <a:pt x="24006" y="31550"/>
                    <a:pt x="28554" y="30074"/>
                    <a:pt x="32079" y="26502"/>
                  </a:cubicBezTo>
                  <a:cubicBezTo>
                    <a:pt x="34889" y="23572"/>
                    <a:pt x="36413" y="19643"/>
                    <a:pt x="36318" y="15571"/>
                  </a:cubicBezTo>
                  <a:cubicBezTo>
                    <a:pt x="36270" y="11737"/>
                    <a:pt x="34841" y="8284"/>
                    <a:pt x="32269" y="5831"/>
                  </a:cubicBezTo>
                  <a:cubicBezTo>
                    <a:pt x="30483" y="4116"/>
                    <a:pt x="28078" y="2759"/>
                    <a:pt x="24696" y="1520"/>
                  </a:cubicBezTo>
                  <a:cubicBezTo>
                    <a:pt x="22291" y="663"/>
                    <a:pt x="20291" y="187"/>
                    <a:pt x="18433" y="44"/>
                  </a:cubicBezTo>
                  <a:cubicBezTo>
                    <a:pt x="18059" y="15"/>
                    <a:pt x="17684" y="0"/>
                    <a:pt x="17309" y="0"/>
                  </a:cubicBezTo>
                  <a:close/>
                </a:path>
              </a:pathLst>
            </a:custGeom>
            <a:gradFill>
              <a:gsLst>
                <a:gs pos="0">
                  <a:schemeClr val="accent2"/>
                </a:gs>
                <a:gs pos="100000">
                  <a:schemeClr val="accent3"/>
                </a:gs>
              </a:gsLst>
              <a:lin ang="0" scaled="0"/>
            </a:gradFill>
            <a:ln>
              <a:noFill/>
            </a:ln>
          </p:spPr>
          <p:txBody>
            <a:bodyPr spcFirstLastPara="1" wrap="square" lIns="116793" tIns="116793" rIns="116793" bIns="116793" anchor="ctr" anchorCtr="0">
              <a:noAutofit/>
            </a:bodyPr>
            <a:lstStyle/>
            <a:p>
              <a:endParaRPr sz="2348"/>
            </a:p>
          </p:txBody>
        </p:sp>
        <p:sp>
          <p:nvSpPr>
            <p:cNvPr id="63" name="Google Shape;1202;p34">
              <a:extLst>
                <a:ext uri="{FF2B5EF4-FFF2-40B4-BE49-F238E27FC236}">
                  <a16:creationId xmlns:a16="http://schemas.microsoft.com/office/drawing/2014/main" id="{AD0B2730-4B64-F426-41F8-AE9E504DC81F}"/>
                </a:ext>
              </a:extLst>
            </p:cNvPr>
            <p:cNvSpPr/>
            <p:nvPr/>
          </p:nvSpPr>
          <p:spPr>
            <a:xfrm>
              <a:off x="2849906" y="4168637"/>
              <a:ext cx="549436" cy="476213"/>
            </a:xfrm>
            <a:custGeom>
              <a:avLst/>
              <a:gdLst/>
              <a:ahLst/>
              <a:cxnLst/>
              <a:rect l="l" t="t" r="r" b="b"/>
              <a:pathLst>
                <a:path w="31365" h="27185" extrusionOk="0">
                  <a:moveTo>
                    <a:pt x="14932" y="607"/>
                  </a:moveTo>
                  <a:cubicBezTo>
                    <a:pt x="15242" y="607"/>
                    <a:pt x="15551" y="607"/>
                    <a:pt x="15837" y="655"/>
                  </a:cubicBezTo>
                  <a:cubicBezTo>
                    <a:pt x="17647" y="822"/>
                    <a:pt x="19409" y="1250"/>
                    <a:pt x="21076" y="1917"/>
                  </a:cubicBezTo>
                  <a:cubicBezTo>
                    <a:pt x="23910" y="2917"/>
                    <a:pt x="25911" y="4060"/>
                    <a:pt x="27387" y="5489"/>
                  </a:cubicBezTo>
                  <a:cubicBezTo>
                    <a:pt x="29483" y="7466"/>
                    <a:pt x="30650" y="10300"/>
                    <a:pt x="30697" y="13443"/>
                  </a:cubicBezTo>
                  <a:cubicBezTo>
                    <a:pt x="30769" y="16777"/>
                    <a:pt x="29507" y="20016"/>
                    <a:pt x="27197" y="22421"/>
                  </a:cubicBezTo>
                  <a:cubicBezTo>
                    <a:pt x="24304" y="25361"/>
                    <a:pt x="20539" y="26586"/>
                    <a:pt x="16760" y="26586"/>
                  </a:cubicBezTo>
                  <a:cubicBezTo>
                    <a:pt x="12918" y="26586"/>
                    <a:pt x="9063" y="25320"/>
                    <a:pt x="6097" y="23303"/>
                  </a:cubicBezTo>
                  <a:cubicBezTo>
                    <a:pt x="643" y="19587"/>
                    <a:pt x="667" y="11514"/>
                    <a:pt x="4097" y="6323"/>
                  </a:cubicBezTo>
                  <a:cubicBezTo>
                    <a:pt x="6407" y="2822"/>
                    <a:pt x="10693" y="607"/>
                    <a:pt x="14932" y="607"/>
                  </a:cubicBezTo>
                  <a:close/>
                  <a:moveTo>
                    <a:pt x="14926" y="1"/>
                  </a:moveTo>
                  <a:cubicBezTo>
                    <a:pt x="10485" y="1"/>
                    <a:pt x="6022" y="2340"/>
                    <a:pt x="3596" y="5989"/>
                  </a:cubicBezTo>
                  <a:cubicBezTo>
                    <a:pt x="0" y="11419"/>
                    <a:pt x="24" y="19873"/>
                    <a:pt x="5764" y="23803"/>
                  </a:cubicBezTo>
                  <a:cubicBezTo>
                    <a:pt x="9002" y="25970"/>
                    <a:pt x="12836" y="27160"/>
                    <a:pt x="16766" y="27184"/>
                  </a:cubicBezTo>
                  <a:cubicBezTo>
                    <a:pt x="20695" y="27184"/>
                    <a:pt x="24601" y="25898"/>
                    <a:pt x="27649" y="22850"/>
                  </a:cubicBezTo>
                  <a:cubicBezTo>
                    <a:pt x="30054" y="20326"/>
                    <a:pt x="31364" y="16920"/>
                    <a:pt x="31269" y="13443"/>
                  </a:cubicBezTo>
                  <a:cubicBezTo>
                    <a:pt x="31221" y="10109"/>
                    <a:pt x="29983" y="7133"/>
                    <a:pt x="27792" y="5061"/>
                  </a:cubicBezTo>
                  <a:cubicBezTo>
                    <a:pt x="26244" y="3584"/>
                    <a:pt x="24172" y="2393"/>
                    <a:pt x="21267" y="1346"/>
                  </a:cubicBezTo>
                  <a:cubicBezTo>
                    <a:pt x="19552" y="655"/>
                    <a:pt x="17718" y="226"/>
                    <a:pt x="15861" y="36"/>
                  </a:cubicBezTo>
                  <a:cubicBezTo>
                    <a:pt x="15550" y="12"/>
                    <a:pt x="15238" y="1"/>
                    <a:pt x="14926" y="1"/>
                  </a:cubicBezTo>
                  <a:close/>
                </a:path>
              </a:pathLst>
            </a:custGeom>
            <a:gradFill>
              <a:gsLst>
                <a:gs pos="0">
                  <a:schemeClr val="accent2"/>
                </a:gs>
                <a:gs pos="100000">
                  <a:schemeClr val="accent3"/>
                </a:gs>
              </a:gsLst>
              <a:lin ang="0" scaled="0"/>
            </a:gradFill>
            <a:ln>
              <a:noFill/>
            </a:ln>
          </p:spPr>
          <p:txBody>
            <a:bodyPr spcFirstLastPara="1" wrap="square" lIns="116793" tIns="116793" rIns="116793" bIns="116793" anchor="ctr" anchorCtr="0">
              <a:noAutofit/>
            </a:bodyPr>
            <a:lstStyle/>
            <a:p>
              <a:endParaRPr sz="2348"/>
            </a:p>
          </p:txBody>
        </p:sp>
        <p:sp>
          <p:nvSpPr>
            <p:cNvPr id="64" name="Google Shape;1203;p34">
              <a:extLst>
                <a:ext uri="{FF2B5EF4-FFF2-40B4-BE49-F238E27FC236}">
                  <a16:creationId xmlns:a16="http://schemas.microsoft.com/office/drawing/2014/main" id="{2C24B9EA-1D88-ACB3-2C5B-0E197EF582C1}"/>
                </a:ext>
              </a:extLst>
            </p:cNvPr>
            <p:cNvSpPr/>
            <p:nvPr/>
          </p:nvSpPr>
          <p:spPr>
            <a:xfrm>
              <a:off x="2970462" y="4268732"/>
              <a:ext cx="237397" cy="216762"/>
            </a:xfrm>
            <a:custGeom>
              <a:avLst/>
              <a:gdLst/>
              <a:ahLst/>
              <a:cxnLst/>
              <a:rect l="l" t="t" r="r" b="b"/>
              <a:pathLst>
                <a:path w="13552" h="12374" extrusionOk="0">
                  <a:moveTo>
                    <a:pt x="6478" y="609"/>
                  </a:moveTo>
                  <a:cubicBezTo>
                    <a:pt x="7550" y="609"/>
                    <a:pt x="8622" y="823"/>
                    <a:pt x="9622" y="1204"/>
                  </a:cubicBezTo>
                  <a:cubicBezTo>
                    <a:pt x="10432" y="1490"/>
                    <a:pt x="11146" y="1966"/>
                    <a:pt x="11765" y="2538"/>
                  </a:cubicBezTo>
                  <a:cubicBezTo>
                    <a:pt x="12361" y="3133"/>
                    <a:pt x="12718" y="3895"/>
                    <a:pt x="12813" y="4729"/>
                  </a:cubicBezTo>
                  <a:cubicBezTo>
                    <a:pt x="12932" y="6301"/>
                    <a:pt x="11741" y="7682"/>
                    <a:pt x="10503" y="8349"/>
                  </a:cubicBezTo>
                  <a:cubicBezTo>
                    <a:pt x="9496" y="8889"/>
                    <a:pt x="7804" y="9342"/>
                    <a:pt x="6465" y="9342"/>
                  </a:cubicBezTo>
                  <a:cubicBezTo>
                    <a:pt x="6094" y="9342"/>
                    <a:pt x="5749" y="9307"/>
                    <a:pt x="5454" y="9230"/>
                  </a:cubicBezTo>
                  <a:cubicBezTo>
                    <a:pt x="5434" y="9226"/>
                    <a:pt x="5413" y="9224"/>
                    <a:pt x="5392" y="9224"/>
                  </a:cubicBezTo>
                  <a:cubicBezTo>
                    <a:pt x="5289" y="9224"/>
                    <a:pt x="5184" y="9270"/>
                    <a:pt x="5145" y="9349"/>
                  </a:cubicBezTo>
                  <a:cubicBezTo>
                    <a:pt x="4430" y="10254"/>
                    <a:pt x="3502" y="10968"/>
                    <a:pt x="2454" y="11397"/>
                  </a:cubicBezTo>
                  <a:cubicBezTo>
                    <a:pt x="2930" y="10801"/>
                    <a:pt x="3311" y="10111"/>
                    <a:pt x="3549" y="9396"/>
                  </a:cubicBezTo>
                  <a:cubicBezTo>
                    <a:pt x="3621" y="9206"/>
                    <a:pt x="3502" y="9039"/>
                    <a:pt x="3311" y="9015"/>
                  </a:cubicBezTo>
                  <a:cubicBezTo>
                    <a:pt x="2216" y="8872"/>
                    <a:pt x="1239" y="7968"/>
                    <a:pt x="906" y="6777"/>
                  </a:cubicBezTo>
                  <a:cubicBezTo>
                    <a:pt x="644" y="5586"/>
                    <a:pt x="834" y="4324"/>
                    <a:pt x="1453" y="3276"/>
                  </a:cubicBezTo>
                  <a:cubicBezTo>
                    <a:pt x="2525" y="1371"/>
                    <a:pt x="4478" y="609"/>
                    <a:pt x="6478" y="609"/>
                  </a:cubicBezTo>
                  <a:close/>
                  <a:moveTo>
                    <a:pt x="6453" y="1"/>
                  </a:moveTo>
                  <a:cubicBezTo>
                    <a:pt x="4272" y="1"/>
                    <a:pt x="2125" y="848"/>
                    <a:pt x="930" y="2990"/>
                  </a:cubicBezTo>
                  <a:cubicBezTo>
                    <a:pt x="215" y="4181"/>
                    <a:pt x="1" y="5586"/>
                    <a:pt x="334" y="6920"/>
                  </a:cubicBezTo>
                  <a:cubicBezTo>
                    <a:pt x="668" y="8182"/>
                    <a:pt x="1620" y="9158"/>
                    <a:pt x="2859" y="9539"/>
                  </a:cubicBezTo>
                  <a:cubicBezTo>
                    <a:pt x="2478" y="10397"/>
                    <a:pt x="1930" y="11182"/>
                    <a:pt x="1239" y="11849"/>
                  </a:cubicBezTo>
                  <a:cubicBezTo>
                    <a:pt x="1025" y="12016"/>
                    <a:pt x="1168" y="12373"/>
                    <a:pt x="1430" y="12373"/>
                  </a:cubicBezTo>
                  <a:lnTo>
                    <a:pt x="1501" y="12373"/>
                  </a:lnTo>
                  <a:cubicBezTo>
                    <a:pt x="3073" y="11968"/>
                    <a:pt x="4645" y="10992"/>
                    <a:pt x="5502" y="9873"/>
                  </a:cubicBezTo>
                  <a:cubicBezTo>
                    <a:pt x="5802" y="9932"/>
                    <a:pt x="6131" y="9959"/>
                    <a:pt x="6476" y="9959"/>
                  </a:cubicBezTo>
                  <a:cubicBezTo>
                    <a:pt x="7938" y="9959"/>
                    <a:pt x="9691" y="9474"/>
                    <a:pt x="10789" y="8896"/>
                  </a:cubicBezTo>
                  <a:cubicBezTo>
                    <a:pt x="12194" y="8134"/>
                    <a:pt x="13551" y="6539"/>
                    <a:pt x="13408" y="4681"/>
                  </a:cubicBezTo>
                  <a:cubicBezTo>
                    <a:pt x="13289" y="3729"/>
                    <a:pt x="12861" y="2824"/>
                    <a:pt x="12170" y="2157"/>
                  </a:cubicBezTo>
                  <a:cubicBezTo>
                    <a:pt x="11503" y="1490"/>
                    <a:pt x="10717" y="990"/>
                    <a:pt x="9836" y="656"/>
                  </a:cubicBezTo>
                  <a:cubicBezTo>
                    <a:pt x="8792" y="242"/>
                    <a:pt x="7618" y="1"/>
                    <a:pt x="6453"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65" name="Google Shape;1204;p34">
              <a:extLst>
                <a:ext uri="{FF2B5EF4-FFF2-40B4-BE49-F238E27FC236}">
                  <a16:creationId xmlns:a16="http://schemas.microsoft.com/office/drawing/2014/main" id="{84AC226A-0F7C-AE71-3839-C31120DC06EF}"/>
                </a:ext>
              </a:extLst>
            </p:cNvPr>
            <p:cNvSpPr/>
            <p:nvPr/>
          </p:nvSpPr>
          <p:spPr>
            <a:xfrm>
              <a:off x="3019668" y="4320164"/>
              <a:ext cx="148986" cy="14312"/>
            </a:xfrm>
            <a:custGeom>
              <a:avLst/>
              <a:gdLst/>
              <a:ahLst/>
              <a:cxnLst/>
              <a:rect l="l" t="t" r="r" b="b"/>
              <a:pathLst>
                <a:path w="8505" h="817" extrusionOk="0">
                  <a:moveTo>
                    <a:pt x="6265" y="0"/>
                  </a:moveTo>
                  <a:cubicBezTo>
                    <a:pt x="5558" y="0"/>
                    <a:pt x="4857" y="51"/>
                    <a:pt x="4169" y="102"/>
                  </a:cubicBezTo>
                  <a:cubicBezTo>
                    <a:pt x="3468" y="157"/>
                    <a:pt x="2743" y="212"/>
                    <a:pt x="2026" y="212"/>
                  </a:cubicBezTo>
                  <a:cubicBezTo>
                    <a:pt x="1502" y="212"/>
                    <a:pt x="981" y="182"/>
                    <a:pt x="478" y="102"/>
                  </a:cubicBezTo>
                  <a:cubicBezTo>
                    <a:pt x="457" y="98"/>
                    <a:pt x="436" y="96"/>
                    <a:pt x="416" y="96"/>
                  </a:cubicBezTo>
                  <a:cubicBezTo>
                    <a:pt x="85" y="96"/>
                    <a:pt x="1" y="630"/>
                    <a:pt x="383" y="697"/>
                  </a:cubicBezTo>
                  <a:cubicBezTo>
                    <a:pt x="955" y="769"/>
                    <a:pt x="1526" y="816"/>
                    <a:pt x="2098" y="816"/>
                  </a:cubicBezTo>
                  <a:cubicBezTo>
                    <a:pt x="2812" y="816"/>
                    <a:pt x="3503" y="769"/>
                    <a:pt x="4193" y="697"/>
                  </a:cubicBezTo>
                  <a:cubicBezTo>
                    <a:pt x="4892" y="658"/>
                    <a:pt x="5606" y="604"/>
                    <a:pt x="6314" y="604"/>
                  </a:cubicBezTo>
                  <a:cubicBezTo>
                    <a:pt x="6884" y="604"/>
                    <a:pt x="7451" y="639"/>
                    <a:pt x="8004" y="745"/>
                  </a:cubicBezTo>
                  <a:cubicBezTo>
                    <a:pt x="8026" y="749"/>
                    <a:pt x="8048" y="751"/>
                    <a:pt x="8069" y="751"/>
                  </a:cubicBezTo>
                  <a:cubicBezTo>
                    <a:pt x="8420" y="751"/>
                    <a:pt x="8505" y="217"/>
                    <a:pt x="8123" y="150"/>
                  </a:cubicBezTo>
                  <a:cubicBezTo>
                    <a:pt x="7502" y="39"/>
                    <a:pt x="6881" y="0"/>
                    <a:pt x="6265"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66" name="Google Shape;1205;p34">
              <a:extLst>
                <a:ext uri="{FF2B5EF4-FFF2-40B4-BE49-F238E27FC236}">
                  <a16:creationId xmlns:a16="http://schemas.microsoft.com/office/drawing/2014/main" id="{FAFF5ACB-7A7B-F5BA-6036-38307E60D6DC}"/>
                </a:ext>
              </a:extLst>
            </p:cNvPr>
            <p:cNvSpPr/>
            <p:nvPr/>
          </p:nvSpPr>
          <p:spPr>
            <a:xfrm>
              <a:off x="3019283" y="4346966"/>
              <a:ext cx="124322" cy="11702"/>
            </a:xfrm>
            <a:custGeom>
              <a:avLst/>
              <a:gdLst/>
              <a:ahLst/>
              <a:cxnLst/>
              <a:rect l="l" t="t" r="r" b="b"/>
              <a:pathLst>
                <a:path w="7097" h="668" extrusionOk="0">
                  <a:moveTo>
                    <a:pt x="286" y="1"/>
                  </a:moveTo>
                  <a:cubicBezTo>
                    <a:pt x="119" y="1"/>
                    <a:pt x="0" y="144"/>
                    <a:pt x="0" y="310"/>
                  </a:cubicBezTo>
                  <a:cubicBezTo>
                    <a:pt x="0" y="477"/>
                    <a:pt x="119" y="596"/>
                    <a:pt x="286" y="596"/>
                  </a:cubicBezTo>
                  <a:cubicBezTo>
                    <a:pt x="1643" y="644"/>
                    <a:pt x="2977" y="668"/>
                    <a:pt x="4311" y="668"/>
                  </a:cubicBezTo>
                  <a:cubicBezTo>
                    <a:pt x="5168" y="668"/>
                    <a:pt x="5978" y="644"/>
                    <a:pt x="6811" y="644"/>
                  </a:cubicBezTo>
                  <a:cubicBezTo>
                    <a:pt x="6978" y="644"/>
                    <a:pt x="7097" y="501"/>
                    <a:pt x="7097" y="334"/>
                  </a:cubicBezTo>
                  <a:cubicBezTo>
                    <a:pt x="7097" y="167"/>
                    <a:pt x="6978" y="48"/>
                    <a:pt x="6811" y="48"/>
                  </a:cubicBezTo>
                  <a:cubicBezTo>
                    <a:pt x="6018" y="57"/>
                    <a:pt x="5221" y="63"/>
                    <a:pt x="4424" y="63"/>
                  </a:cubicBezTo>
                  <a:cubicBezTo>
                    <a:pt x="3043" y="63"/>
                    <a:pt x="1660" y="46"/>
                    <a:pt x="286"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67" name="Google Shape;1206;p34">
              <a:extLst>
                <a:ext uri="{FF2B5EF4-FFF2-40B4-BE49-F238E27FC236}">
                  <a16:creationId xmlns:a16="http://schemas.microsoft.com/office/drawing/2014/main" id="{B01C2C61-177E-C6C0-BD8B-D205CA384F51}"/>
                </a:ext>
              </a:extLst>
            </p:cNvPr>
            <p:cNvSpPr/>
            <p:nvPr/>
          </p:nvSpPr>
          <p:spPr>
            <a:xfrm>
              <a:off x="3011768" y="4377849"/>
              <a:ext cx="146026" cy="16274"/>
            </a:xfrm>
            <a:custGeom>
              <a:avLst/>
              <a:gdLst/>
              <a:ahLst/>
              <a:cxnLst/>
              <a:rect l="l" t="t" r="r" b="b"/>
              <a:pathLst>
                <a:path w="8336" h="929" extrusionOk="0">
                  <a:moveTo>
                    <a:pt x="8002" y="0"/>
                  </a:moveTo>
                  <a:cubicBezTo>
                    <a:pt x="5478" y="238"/>
                    <a:pt x="2906" y="333"/>
                    <a:pt x="381" y="333"/>
                  </a:cubicBezTo>
                  <a:cubicBezTo>
                    <a:pt x="0" y="333"/>
                    <a:pt x="0" y="929"/>
                    <a:pt x="381" y="929"/>
                  </a:cubicBezTo>
                  <a:lnTo>
                    <a:pt x="834" y="929"/>
                  </a:lnTo>
                  <a:cubicBezTo>
                    <a:pt x="3239" y="929"/>
                    <a:pt x="5668" y="834"/>
                    <a:pt x="8050" y="595"/>
                  </a:cubicBezTo>
                  <a:cubicBezTo>
                    <a:pt x="8216" y="572"/>
                    <a:pt x="8336" y="429"/>
                    <a:pt x="8312" y="286"/>
                  </a:cubicBezTo>
                  <a:cubicBezTo>
                    <a:pt x="8288" y="119"/>
                    <a:pt x="8145" y="0"/>
                    <a:pt x="8002"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68" name="Google Shape;1207;p34">
              <a:extLst>
                <a:ext uri="{FF2B5EF4-FFF2-40B4-BE49-F238E27FC236}">
                  <a16:creationId xmlns:a16="http://schemas.microsoft.com/office/drawing/2014/main" id="{AA5AB3B3-E205-2E96-33FB-9C085C9C75F8}"/>
                </a:ext>
              </a:extLst>
            </p:cNvPr>
            <p:cNvSpPr/>
            <p:nvPr/>
          </p:nvSpPr>
          <p:spPr>
            <a:xfrm>
              <a:off x="3095624" y="4351888"/>
              <a:ext cx="204429" cy="195758"/>
            </a:xfrm>
            <a:custGeom>
              <a:avLst/>
              <a:gdLst/>
              <a:ahLst/>
              <a:cxnLst/>
              <a:rect l="l" t="t" r="r" b="b"/>
              <a:pathLst>
                <a:path w="11670" h="11175" extrusionOk="0">
                  <a:moveTo>
                    <a:pt x="6457" y="1"/>
                  </a:moveTo>
                  <a:cubicBezTo>
                    <a:pt x="6296" y="1"/>
                    <a:pt x="6136" y="10"/>
                    <a:pt x="5978" y="29"/>
                  </a:cubicBezTo>
                  <a:cubicBezTo>
                    <a:pt x="5588" y="75"/>
                    <a:pt x="5639" y="627"/>
                    <a:pt x="6004" y="627"/>
                  </a:cubicBezTo>
                  <a:cubicBezTo>
                    <a:pt x="6018" y="627"/>
                    <a:pt x="6033" y="627"/>
                    <a:pt x="6049" y="625"/>
                  </a:cubicBezTo>
                  <a:cubicBezTo>
                    <a:pt x="6186" y="609"/>
                    <a:pt x="6324" y="601"/>
                    <a:pt x="6464" y="601"/>
                  </a:cubicBezTo>
                  <a:cubicBezTo>
                    <a:pt x="7565" y="601"/>
                    <a:pt x="8739" y="1094"/>
                    <a:pt x="9669" y="1982"/>
                  </a:cubicBezTo>
                  <a:cubicBezTo>
                    <a:pt x="10169" y="2411"/>
                    <a:pt x="10550" y="2959"/>
                    <a:pt x="10764" y="3602"/>
                  </a:cubicBezTo>
                  <a:cubicBezTo>
                    <a:pt x="11026" y="4768"/>
                    <a:pt x="10788" y="6007"/>
                    <a:pt x="10074" y="6983"/>
                  </a:cubicBezTo>
                  <a:cubicBezTo>
                    <a:pt x="9714" y="7423"/>
                    <a:pt x="9169" y="7678"/>
                    <a:pt x="8595" y="7678"/>
                  </a:cubicBezTo>
                  <a:cubicBezTo>
                    <a:pt x="8485" y="7678"/>
                    <a:pt x="8374" y="7669"/>
                    <a:pt x="8264" y="7650"/>
                  </a:cubicBezTo>
                  <a:cubicBezTo>
                    <a:pt x="8238" y="7642"/>
                    <a:pt x="8212" y="7638"/>
                    <a:pt x="8186" y="7638"/>
                  </a:cubicBezTo>
                  <a:cubicBezTo>
                    <a:pt x="8066" y="7638"/>
                    <a:pt x="7946" y="7723"/>
                    <a:pt x="7907" y="7841"/>
                  </a:cubicBezTo>
                  <a:cubicBezTo>
                    <a:pt x="7692" y="8603"/>
                    <a:pt x="7645" y="9388"/>
                    <a:pt x="7787" y="10150"/>
                  </a:cubicBezTo>
                  <a:cubicBezTo>
                    <a:pt x="7025" y="9579"/>
                    <a:pt x="6382" y="8865"/>
                    <a:pt x="5906" y="8031"/>
                  </a:cubicBezTo>
                  <a:cubicBezTo>
                    <a:pt x="5859" y="7936"/>
                    <a:pt x="5739" y="7888"/>
                    <a:pt x="5620" y="7888"/>
                  </a:cubicBezTo>
                  <a:cubicBezTo>
                    <a:pt x="5418" y="7906"/>
                    <a:pt x="5214" y="7915"/>
                    <a:pt x="5010" y="7915"/>
                  </a:cubicBezTo>
                  <a:cubicBezTo>
                    <a:pt x="4397" y="7915"/>
                    <a:pt x="3781" y="7835"/>
                    <a:pt x="3191" y="7674"/>
                  </a:cubicBezTo>
                  <a:cubicBezTo>
                    <a:pt x="2501" y="7483"/>
                    <a:pt x="1882" y="7150"/>
                    <a:pt x="1358" y="6674"/>
                  </a:cubicBezTo>
                  <a:cubicBezTo>
                    <a:pt x="857" y="6221"/>
                    <a:pt x="619" y="5554"/>
                    <a:pt x="667" y="4888"/>
                  </a:cubicBezTo>
                  <a:cubicBezTo>
                    <a:pt x="706" y="4664"/>
                    <a:pt x="542" y="4542"/>
                    <a:pt x="375" y="4542"/>
                  </a:cubicBezTo>
                  <a:cubicBezTo>
                    <a:pt x="240" y="4542"/>
                    <a:pt x="104" y="4622"/>
                    <a:pt x="72" y="4792"/>
                  </a:cubicBezTo>
                  <a:cubicBezTo>
                    <a:pt x="0" y="5650"/>
                    <a:pt x="310" y="6507"/>
                    <a:pt x="929" y="7102"/>
                  </a:cubicBezTo>
                  <a:cubicBezTo>
                    <a:pt x="1524" y="7650"/>
                    <a:pt x="2263" y="8031"/>
                    <a:pt x="3048" y="8222"/>
                  </a:cubicBezTo>
                  <a:cubicBezTo>
                    <a:pt x="3701" y="8400"/>
                    <a:pt x="4387" y="8496"/>
                    <a:pt x="5079" y="8496"/>
                  </a:cubicBezTo>
                  <a:cubicBezTo>
                    <a:pt x="5220" y="8496"/>
                    <a:pt x="5360" y="8492"/>
                    <a:pt x="5501" y="8483"/>
                  </a:cubicBezTo>
                  <a:cubicBezTo>
                    <a:pt x="6168" y="9555"/>
                    <a:pt x="7049" y="10460"/>
                    <a:pt x="8121" y="11127"/>
                  </a:cubicBezTo>
                  <a:cubicBezTo>
                    <a:pt x="8169" y="11151"/>
                    <a:pt x="8216" y="11175"/>
                    <a:pt x="8288" y="11175"/>
                  </a:cubicBezTo>
                  <a:cubicBezTo>
                    <a:pt x="8335" y="11151"/>
                    <a:pt x="8407" y="11127"/>
                    <a:pt x="8454" y="11103"/>
                  </a:cubicBezTo>
                  <a:cubicBezTo>
                    <a:pt x="8550" y="11008"/>
                    <a:pt x="8597" y="10889"/>
                    <a:pt x="8550" y="10770"/>
                  </a:cubicBezTo>
                  <a:cubicBezTo>
                    <a:pt x="8264" y="9960"/>
                    <a:pt x="8216" y="9079"/>
                    <a:pt x="8407" y="8245"/>
                  </a:cubicBezTo>
                  <a:lnTo>
                    <a:pt x="8407" y="8245"/>
                  </a:lnTo>
                  <a:cubicBezTo>
                    <a:pt x="8479" y="8252"/>
                    <a:pt x="8551" y="8255"/>
                    <a:pt x="8623" y="8255"/>
                  </a:cubicBezTo>
                  <a:cubicBezTo>
                    <a:pt x="9355" y="8255"/>
                    <a:pt x="10049" y="7928"/>
                    <a:pt x="10526" y="7364"/>
                  </a:cubicBezTo>
                  <a:cubicBezTo>
                    <a:pt x="11360" y="6245"/>
                    <a:pt x="11669" y="4792"/>
                    <a:pt x="11336" y="3411"/>
                  </a:cubicBezTo>
                  <a:cubicBezTo>
                    <a:pt x="11098" y="2697"/>
                    <a:pt x="10669" y="2054"/>
                    <a:pt x="10098" y="1554"/>
                  </a:cubicBezTo>
                  <a:cubicBezTo>
                    <a:pt x="9022" y="562"/>
                    <a:pt x="7704" y="1"/>
                    <a:pt x="6457"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69" name="Google Shape;1208;p34">
              <a:extLst>
                <a:ext uri="{FF2B5EF4-FFF2-40B4-BE49-F238E27FC236}">
                  <a16:creationId xmlns:a16="http://schemas.microsoft.com/office/drawing/2014/main" id="{49A7F0F7-64BE-05C0-C6FE-499E731FDF5A}"/>
                </a:ext>
              </a:extLst>
            </p:cNvPr>
            <p:cNvSpPr/>
            <p:nvPr/>
          </p:nvSpPr>
          <p:spPr>
            <a:xfrm>
              <a:off x="3139978" y="4443907"/>
              <a:ext cx="113759" cy="12385"/>
            </a:xfrm>
            <a:custGeom>
              <a:avLst/>
              <a:gdLst/>
              <a:ahLst/>
              <a:cxnLst/>
              <a:rect l="l" t="t" r="r" b="b"/>
              <a:pathLst>
                <a:path w="6494" h="707" extrusionOk="0">
                  <a:moveTo>
                    <a:pt x="3377" y="0"/>
                  </a:moveTo>
                  <a:cubicBezTo>
                    <a:pt x="2377" y="0"/>
                    <a:pt x="1381" y="36"/>
                    <a:pt x="397" y="111"/>
                  </a:cubicBezTo>
                  <a:cubicBezTo>
                    <a:pt x="0" y="134"/>
                    <a:pt x="16" y="707"/>
                    <a:pt x="398" y="707"/>
                  </a:cubicBezTo>
                  <a:cubicBezTo>
                    <a:pt x="405" y="707"/>
                    <a:pt x="413" y="707"/>
                    <a:pt x="421" y="706"/>
                  </a:cubicBezTo>
                  <a:lnTo>
                    <a:pt x="445" y="706"/>
                  </a:lnTo>
                  <a:cubicBezTo>
                    <a:pt x="1428" y="631"/>
                    <a:pt x="2412" y="596"/>
                    <a:pt x="3392" y="596"/>
                  </a:cubicBezTo>
                  <a:cubicBezTo>
                    <a:pt x="4287" y="596"/>
                    <a:pt x="5179" y="626"/>
                    <a:pt x="6065" y="682"/>
                  </a:cubicBezTo>
                  <a:cubicBezTo>
                    <a:pt x="6470" y="682"/>
                    <a:pt x="6494" y="87"/>
                    <a:pt x="6113" y="87"/>
                  </a:cubicBezTo>
                  <a:cubicBezTo>
                    <a:pt x="5204" y="30"/>
                    <a:pt x="4289" y="0"/>
                    <a:pt x="3377"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70" name="Google Shape;1209;p34">
              <a:extLst>
                <a:ext uri="{FF2B5EF4-FFF2-40B4-BE49-F238E27FC236}">
                  <a16:creationId xmlns:a16="http://schemas.microsoft.com/office/drawing/2014/main" id="{B88CBAD8-2E48-1163-987A-124CBF25C9D7}"/>
                </a:ext>
              </a:extLst>
            </p:cNvPr>
            <p:cNvSpPr/>
            <p:nvPr/>
          </p:nvSpPr>
          <p:spPr>
            <a:xfrm>
              <a:off x="3151522" y="4413444"/>
              <a:ext cx="104720" cy="11562"/>
            </a:xfrm>
            <a:custGeom>
              <a:avLst/>
              <a:gdLst/>
              <a:ahLst/>
              <a:cxnLst/>
              <a:rect l="l" t="t" r="r" b="b"/>
              <a:pathLst>
                <a:path w="5978" h="660" extrusionOk="0">
                  <a:moveTo>
                    <a:pt x="3196" y="1"/>
                  </a:moveTo>
                  <a:cubicBezTo>
                    <a:pt x="2104" y="1"/>
                    <a:pt x="987" y="25"/>
                    <a:pt x="286" y="64"/>
                  </a:cubicBezTo>
                  <a:cubicBezTo>
                    <a:pt x="119" y="64"/>
                    <a:pt x="0" y="183"/>
                    <a:pt x="0" y="349"/>
                  </a:cubicBezTo>
                  <a:cubicBezTo>
                    <a:pt x="0" y="516"/>
                    <a:pt x="143" y="659"/>
                    <a:pt x="310" y="659"/>
                  </a:cubicBezTo>
                  <a:cubicBezTo>
                    <a:pt x="998" y="621"/>
                    <a:pt x="2116" y="596"/>
                    <a:pt x="3204" y="596"/>
                  </a:cubicBezTo>
                  <a:cubicBezTo>
                    <a:pt x="4149" y="596"/>
                    <a:pt x="5070" y="615"/>
                    <a:pt x="5668" y="659"/>
                  </a:cubicBezTo>
                  <a:cubicBezTo>
                    <a:pt x="5835" y="659"/>
                    <a:pt x="5954" y="516"/>
                    <a:pt x="5978" y="373"/>
                  </a:cubicBezTo>
                  <a:cubicBezTo>
                    <a:pt x="5978" y="207"/>
                    <a:pt x="5859" y="64"/>
                    <a:pt x="5692" y="64"/>
                  </a:cubicBezTo>
                  <a:cubicBezTo>
                    <a:pt x="5072" y="19"/>
                    <a:pt x="4143" y="1"/>
                    <a:pt x="3196"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71" name="Google Shape;1210;p34">
              <a:extLst>
                <a:ext uri="{FF2B5EF4-FFF2-40B4-BE49-F238E27FC236}">
                  <a16:creationId xmlns:a16="http://schemas.microsoft.com/office/drawing/2014/main" id="{7F142C9F-9EFC-7010-6F3A-908B8D953A45}"/>
                </a:ext>
              </a:extLst>
            </p:cNvPr>
            <p:cNvSpPr/>
            <p:nvPr/>
          </p:nvSpPr>
          <p:spPr>
            <a:xfrm>
              <a:off x="3181145" y="4385241"/>
              <a:ext cx="70088" cy="13471"/>
            </a:xfrm>
            <a:custGeom>
              <a:avLst/>
              <a:gdLst/>
              <a:ahLst/>
              <a:cxnLst/>
              <a:rect l="l" t="t" r="r" b="b"/>
              <a:pathLst>
                <a:path w="4001" h="769" extrusionOk="0">
                  <a:moveTo>
                    <a:pt x="2882" y="1"/>
                  </a:moveTo>
                  <a:cubicBezTo>
                    <a:pt x="2602" y="1"/>
                    <a:pt x="2322" y="19"/>
                    <a:pt x="2048" y="54"/>
                  </a:cubicBezTo>
                  <a:lnTo>
                    <a:pt x="405" y="173"/>
                  </a:lnTo>
                  <a:cubicBezTo>
                    <a:pt x="0" y="173"/>
                    <a:pt x="24" y="769"/>
                    <a:pt x="429" y="769"/>
                  </a:cubicBezTo>
                  <a:lnTo>
                    <a:pt x="453" y="769"/>
                  </a:lnTo>
                  <a:lnTo>
                    <a:pt x="2120" y="650"/>
                  </a:lnTo>
                  <a:cubicBezTo>
                    <a:pt x="2370" y="614"/>
                    <a:pt x="2620" y="596"/>
                    <a:pt x="2870" y="596"/>
                  </a:cubicBezTo>
                  <a:cubicBezTo>
                    <a:pt x="3120" y="596"/>
                    <a:pt x="3370" y="614"/>
                    <a:pt x="3620" y="650"/>
                  </a:cubicBezTo>
                  <a:cubicBezTo>
                    <a:pt x="3634" y="652"/>
                    <a:pt x="3649" y="653"/>
                    <a:pt x="3663" y="653"/>
                  </a:cubicBezTo>
                  <a:cubicBezTo>
                    <a:pt x="3811" y="653"/>
                    <a:pt x="3934" y="542"/>
                    <a:pt x="3977" y="412"/>
                  </a:cubicBezTo>
                  <a:cubicBezTo>
                    <a:pt x="4001" y="221"/>
                    <a:pt x="3882" y="78"/>
                    <a:pt x="3715" y="54"/>
                  </a:cubicBezTo>
                  <a:cubicBezTo>
                    <a:pt x="3441" y="19"/>
                    <a:pt x="3162" y="1"/>
                    <a:pt x="2882"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grpSp>
      <p:grpSp>
        <p:nvGrpSpPr>
          <p:cNvPr id="72" name="Google Shape;1211;p34">
            <a:extLst>
              <a:ext uri="{FF2B5EF4-FFF2-40B4-BE49-F238E27FC236}">
                <a16:creationId xmlns:a16="http://schemas.microsoft.com/office/drawing/2014/main" id="{56FFB6A6-9427-B53B-D6A4-B6D8A2B6DB1A}"/>
              </a:ext>
            </a:extLst>
          </p:cNvPr>
          <p:cNvGrpSpPr/>
          <p:nvPr/>
        </p:nvGrpSpPr>
        <p:grpSpPr>
          <a:xfrm>
            <a:off x="5841715" y="5253076"/>
            <a:ext cx="634607" cy="649997"/>
            <a:chOff x="4220318" y="4130537"/>
            <a:chExt cx="637865" cy="552695"/>
          </a:xfrm>
        </p:grpSpPr>
        <p:sp>
          <p:nvSpPr>
            <p:cNvPr id="73" name="Google Shape;1212;p34">
              <a:extLst>
                <a:ext uri="{FF2B5EF4-FFF2-40B4-BE49-F238E27FC236}">
                  <a16:creationId xmlns:a16="http://schemas.microsoft.com/office/drawing/2014/main" id="{6B823E8D-71F8-7E31-0BC0-38CEEAB898A6}"/>
                </a:ext>
              </a:extLst>
            </p:cNvPr>
            <p:cNvSpPr/>
            <p:nvPr/>
          </p:nvSpPr>
          <p:spPr>
            <a:xfrm>
              <a:off x="4317925" y="4201202"/>
              <a:ext cx="461831" cy="408018"/>
            </a:xfrm>
            <a:custGeom>
              <a:avLst/>
              <a:gdLst/>
              <a:ahLst/>
              <a:cxnLst/>
              <a:rect l="l" t="t" r="r" b="b"/>
              <a:pathLst>
                <a:path w="26364" h="23292" extrusionOk="0">
                  <a:moveTo>
                    <a:pt x="13311" y="0"/>
                  </a:moveTo>
                  <a:cubicBezTo>
                    <a:pt x="11282" y="0"/>
                    <a:pt x="9295" y="744"/>
                    <a:pt x="7383" y="1487"/>
                  </a:cubicBezTo>
                  <a:cubicBezTo>
                    <a:pt x="6669" y="1725"/>
                    <a:pt x="6002" y="2035"/>
                    <a:pt x="5359" y="2416"/>
                  </a:cubicBezTo>
                  <a:cubicBezTo>
                    <a:pt x="4906" y="2702"/>
                    <a:pt x="4478" y="3059"/>
                    <a:pt x="4097" y="3440"/>
                  </a:cubicBezTo>
                  <a:cubicBezTo>
                    <a:pt x="1596" y="5845"/>
                    <a:pt x="1" y="9346"/>
                    <a:pt x="120" y="12894"/>
                  </a:cubicBezTo>
                  <a:cubicBezTo>
                    <a:pt x="263" y="16014"/>
                    <a:pt x="1668" y="18967"/>
                    <a:pt x="4025" y="21015"/>
                  </a:cubicBezTo>
                  <a:cubicBezTo>
                    <a:pt x="6162" y="22828"/>
                    <a:pt x="8885" y="23291"/>
                    <a:pt x="11558" y="23291"/>
                  </a:cubicBezTo>
                  <a:cubicBezTo>
                    <a:pt x="11834" y="23291"/>
                    <a:pt x="12110" y="23286"/>
                    <a:pt x="12384" y="23277"/>
                  </a:cubicBezTo>
                  <a:cubicBezTo>
                    <a:pt x="14694" y="23206"/>
                    <a:pt x="17028" y="22920"/>
                    <a:pt x="19147" y="22039"/>
                  </a:cubicBezTo>
                  <a:cubicBezTo>
                    <a:pt x="21696" y="20967"/>
                    <a:pt x="23791" y="18991"/>
                    <a:pt x="25006" y="16490"/>
                  </a:cubicBezTo>
                  <a:cubicBezTo>
                    <a:pt x="26220" y="13966"/>
                    <a:pt x="26363" y="11013"/>
                    <a:pt x="25363" y="8393"/>
                  </a:cubicBezTo>
                  <a:cubicBezTo>
                    <a:pt x="24101" y="5154"/>
                    <a:pt x="21195" y="2916"/>
                    <a:pt x="18171" y="1392"/>
                  </a:cubicBezTo>
                  <a:cubicBezTo>
                    <a:pt x="16861" y="749"/>
                    <a:pt x="15480" y="177"/>
                    <a:pt x="14051" y="34"/>
                  </a:cubicBezTo>
                  <a:cubicBezTo>
                    <a:pt x="13804" y="11"/>
                    <a:pt x="13557" y="0"/>
                    <a:pt x="13311" y="0"/>
                  </a:cubicBezTo>
                  <a:close/>
                </a:path>
              </a:pathLst>
            </a:custGeom>
            <a:gradFill>
              <a:gsLst>
                <a:gs pos="0">
                  <a:schemeClr val="accent3"/>
                </a:gs>
                <a:gs pos="100000">
                  <a:schemeClr val="accent4"/>
                </a:gs>
              </a:gsLst>
              <a:lin ang="0" scaled="0"/>
            </a:gradFill>
            <a:ln>
              <a:noFill/>
            </a:ln>
          </p:spPr>
          <p:txBody>
            <a:bodyPr spcFirstLastPara="1" wrap="square" lIns="116793" tIns="116793" rIns="116793" bIns="116793" anchor="ctr" anchorCtr="0">
              <a:noAutofit/>
            </a:bodyPr>
            <a:lstStyle/>
            <a:p>
              <a:endParaRPr sz="2348"/>
            </a:p>
          </p:txBody>
        </p:sp>
        <p:sp>
          <p:nvSpPr>
            <p:cNvPr id="74" name="Google Shape;1213;p34">
              <a:extLst>
                <a:ext uri="{FF2B5EF4-FFF2-40B4-BE49-F238E27FC236}">
                  <a16:creationId xmlns:a16="http://schemas.microsoft.com/office/drawing/2014/main" id="{936DE86E-880A-4B61-532D-48ED56F142A7}"/>
                </a:ext>
              </a:extLst>
            </p:cNvPr>
            <p:cNvSpPr/>
            <p:nvPr/>
          </p:nvSpPr>
          <p:spPr>
            <a:xfrm>
              <a:off x="4220318" y="4130537"/>
              <a:ext cx="637865" cy="552695"/>
            </a:xfrm>
            <a:custGeom>
              <a:avLst/>
              <a:gdLst/>
              <a:ahLst/>
              <a:cxnLst/>
              <a:rect l="l" t="t" r="r" b="b"/>
              <a:pathLst>
                <a:path w="36413" h="31551" extrusionOk="0">
                  <a:moveTo>
                    <a:pt x="17313" y="591"/>
                  </a:moveTo>
                  <a:cubicBezTo>
                    <a:pt x="17670" y="591"/>
                    <a:pt x="18028" y="591"/>
                    <a:pt x="18385" y="639"/>
                  </a:cubicBezTo>
                  <a:cubicBezTo>
                    <a:pt x="20171" y="758"/>
                    <a:pt x="22124" y="1234"/>
                    <a:pt x="24505" y="2092"/>
                  </a:cubicBezTo>
                  <a:cubicBezTo>
                    <a:pt x="27792" y="3306"/>
                    <a:pt x="30125" y="4616"/>
                    <a:pt x="31864" y="6283"/>
                  </a:cubicBezTo>
                  <a:cubicBezTo>
                    <a:pt x="34317" y="8617"/>
                    <a:pt x="35674" y="11903"/>
                    <a:pt x="35746" y="15595"/>
                  </a:cubicBezTo>
                  <a:cubicBezTo>
                    <a:pt x="35817" y="19500"/>
                    <a:pt x="34341" y="23287"/>
                    <a:pt x="31649" y="26097"/>
                  </a:cubicBezTo>
                  <a:cubicBezTo>
                    <a:pt x="28264" y="29530"/>
                    <a:pt x="23867" y="30958"/>
                    <a:pt x="19458" y="30958"/>
                  </a:cubicBezTo>
                  <a:cubicBezTo>
                    <a:pt x="14966" y="30958"/>
                    <a:pt x="10462" y="29476"/>
                    <a:pt x="7001" y="27121"/>
                  </a:cubicBezTo>
                  <a:cubicBezTo>
                    <a:pt x="619" y="22763"/>
                    <a:pt x="643" y="13332"/>
                    <a:pt x="4668" y="7283"/>
                  </a:cubicBezTo>
                  <a:cubicBezTo>
                    <a:pt x="7359" y="3187"/>
                    <a:pt x="12336" y="591"/>
                    <a:pt x="17313" y="591"/>
                  </a:cubicBezTo>
                  <a:close/>
                  <a:moveTo>
                    <a:pt x="17289" y="0"/>
                  </a:moveTo>
                  <a:cubicBezTo>
                    <a:pt x="12143" y="0"/>
                    <a:pt x="6965" y="2709"/>
                    <a:pt x="4168" y="6950"/>
                  </a:cubicBezTo>
                  <a:cubicBezTo>
                    <a:pt x="0" y="13237"/>
                    <a:pt x="0" y="23048"/>
                    <a:pt x="6668" y="27597"/>
                  </a:cubicBezTo>
                  <a:cubicBezTo>
                    <a:pt x="10455" y="30145"/>
                    <a:pt x="14884" y="31526"/>
                    <a:pt x="19456" y="31550"/>
                  </a:cubicBezTo>
                  <a:cubicBezTo>
                    <a:pt x="24005" y="31550"/>
                    <a:pt x="28554" y="30074"/>
                    <a:pt x="32078" y="26502"/>
                  </a:cubicBezTo>
                  <a:cubicBezTo>
                    <a:pt x="34888" y="23572"/>
                    <a:pt x="36412" y="19643"/>
                    <a:pt x="36317" y="15571"/>
                  </a:cubicBezTo>
                  <a:cubicBezTo>
                    <a:pt x="36269" y="11737"/>
                    <a:pt x="34841" y="8284"/>
                    <a:pt x="32269" y="5831"/>
                  </a:cubicBezTo>
                  <a:cubicBezTo>
                    <a:pt x="30483" y="4116"/>
                    <a:pt x="28077" y="2759"/>
                    <a:pt x="24696" y="1520"/>
                  </a:cubicBezTo>
                  <a:cubicBezTo>
                    <a:pt x="22290" y="663"/>
                    <a:pt x="20290" y="187"/>
                    <a:pt x="18409" y="44"/>
                  </a:cubicBezTo>
                  <a:cubicBezTo>
                    <a:pt x="18036" y="15"/>
                    <a:pt x="17663" y="0"/>
                    <a:pt x="17289" y="0"/>
                  </a:cubicBezTo>
                  <a:close/>
                </a:path>
              </a:pathLst>
            </a:custGeom>
            <a:gradFill>
              <a:gsLst>
                <a:gs pos="0">
                  <a:schemeClr val="accent3"/>
                </a:gs>
                <a:gs pos="100000">
                  <a:schemeClr val="accent4"/>
                </a:gs>
              </a:gsLst>
              <a:lin ang="0" scaled="0"/>
            </a:gradFill>
            <a:ln>
              <a:noFill/>
            </a:ln>
          </p:spPr>
          <p:txBody>
            <a:bodyPr spcFirstLastPara="1" wrap="square" lIns="116793" tIns="116793" rIns="116793" bIns="116793" anchor="ctr" anchorCtr="0">
              <a:noAutofit/>
            </a:bodyPr>
            <a:lstStyle/>
            <a:p>
              <a:endParaRPr sz="2348"/>
            </a:p>
          </p:txBody>
        </p:sp>
        <p:sp>
          <p:nvSpPr>
            <p:cNvPr id="75" name="Google Shape;1214;p34">
              <a:extLst>
                <a:ext uri="{FF2B5EF4-FFF2-40B4-BE49-F238E27FC236}">
                  <a16:creationId xmlns:a16="http://schemas.microsoft.com/office/drawing/2014/main" id="{A716CAEE-5C4E-794E-89C9-D78EB1352176}"/>
                </a:ext>
              </a:extLst>
            </p:cNvPr>
            <p:cNvSpPr/>
            <p:nvPr/>
          </p:nvSpPr>
          <p:spPr>
            <a:xfrm>
              <a:off x="4266196" y="4168637"/>
              <a:ext cx="549016" cy="476213"/>
            </a:xfrm>
            <a:custGeom>
              <a:avLst/>
              <a:gdLst/>
              <a:ahLst/>
              <a:cxnLst/>
              <a:rect l="l" t="t" r="r" b="b"/>
              <a:pathLst>
                <a:path w="31341" h="27185" extrusionOk="0">
                  <a:moveTo>
                    <a:pt x="14908" y="607"/>
                  </a:moveTo>
                  <a:cubicBezTo>
                    <a:pt x="15218" y="607"/>
                    <a:pt x="15504" y="607"/>
                    <a:pt x="15813" y="655"/>
                  </a:cubicBezTo>
                  <a:cubicBezTo>
                    <a:pt x="17623" y="822"/>
                    <a:pt x="19386" y="1250"/>
                    <a:pt x="21053" y="1917"/>
                  </a:cubicBezTo>
                  <a:cubicBezTo>
                    <a:pt x="23887" y="2917"/>
                    <a:pt x="25887" y="4060"/>
                    <a:pt x="27363" y="5489"/>
                  </a:cubicBezTo>
                  <a:cubicBezTo>
                    <a:pt x="29459" y="7466"/>
                    <a:pt x="30626" y="10300"/>
                    <a:pt x="30674" y="13443"/>
                  </a:cubicBezTo>
                  <a:cubicBezTo>
                    <a:pt x="30745" y="16777"/>
                    <a:pt x="29483" y="20016"/>
                    <a:pt x="27173" y="22421"/>
                  </a:cubicBezTo>
                  <a:cubicBezTo>
                    <a:pt x="24280" y="25361"/>
                    <a:pt x="20509" y="26586"/>
                    <a:pt x="16728" y="26586"/>
                  </a:cubicBezTo>
                  <a:cubicBezTo>
                    <a:pt x="12883" y="26586"/>
                    <a:pt x="9027" y="25320"/>
                    <a:pt x="6073" y="23303"/>
                  </a:cubicBezTo>
                  <a:cubicBezTo>
                    <a:pt x="620" y="19587"/>
                    <a:pt x="644" y="11514"/>
                    <a:pt x="4073" y="6323"/>
                  </a:cubicBezTo>
                  <a:cubicBezTo>
                    <a:pt x="6383" y="2822"/>
                    <a:pt x="10646" y="607"/>
                    <a:pt x="14908" y="607"/>
                  </a:cubicBezTo>
                  <a:close/>
                  <a:moveTo>
                    <a:pt x="14914" y="1"/>
                  </a:moveTo>
                  <a:cubicBezTo>
                    <a:pt x="10456" y="1"/>
                    <a:pt x="5997" y="2320"/>
                    <a:pt x="3573" y="5989"/>
                  </a:cubicBezTo>
                  <a:cubicBezTo>
                    <a:pt x="1" y="11419"/>
                    <a:pt x="1" y="19849"/>
                    <a:pt x="5740" y="23779"/>
                  </a:cubicBezTo>
                  <a:cubicBezTo>
                    <a:pt x="9002" y="25970"/>
                    <a:pt x="12813" y="27160"/>
                    <a:pt x="16742" y="27184"/>
                  </a:cubicBezTo>
                  <a:cubicBezTo>
                    <a:pt x="20672" y="27184"/>
                    <a:pt x="24577" y="25898"/>
                    <a:pt x="27602" y="22826"/>
                  </a:cubicBezTo>
                  <a:cubicBezTo>
                    <a:pt x="30031" y="20302"/>
                    <a:pt x="31340" y="16920"/>
                    <a:pt x="31269" y="13420"/>
                  </a:cubicBezTo>
                  <a:cubicBezTo>
                    <a:pt x="31221" y="10109"/>
                    <a:pt x="29983" y="7133"/>
                    <a:pt x="27768" y="5037"/>
                  </a:cubicBezTo>
                  <a:cubicBezTo>
                    <a:pt x="26220" y="3560"/>
                    <a:pt x="24172" y="2370"/>
                    <a:pt x="21267" y="1322"/>
                  </a:cubicBezTo>
                  <a:cubicBezTo>
                    <a:pt x="19528" y="655"/>
                    <a:pt x="17719" y="203"/>
                    <a:pt x="15861" y="36"/>
                  </a:cubicBezTo>
                  <a:cubicBezTo>
                    <a:pt x="15546" y="12"/>
                    <a:pt x="15230" y="1"/>
                    <a:pt x="14914" y="1"/>
                  </a:cubicBezTo>
                  <a:close/>
                </a:path>
              </a:pathLst>
            </a:custGeom>
            <a:gradFill>
              <a:gsLst>
                <a:gs pos="0">
                  <a:schemeClr val="accent3"/>
                </a:gs>
                <a:gs pos="100000">
                  <a:schemeClr val="accent4"/>
                </a:gs>
              </a:gsLst>
              <a:lin ang="0" scaled="0"/>
            </a:gradFill>
            <a:ln>
              <a:noFill/>
            </a:ln>
          </p:spPr>
          <p:txBody>
            <a:bodyPr spcFirstLastPara="1" wrap="square" lIns="116793" tIns="116793" rIns="116793" bIns="116793" anchor="ctr" anchorCtr="0">
              <a:noAutofit/>
            </a:bodyPr>
            <a:lstStyle/>
            <a:p>
              <a:endParaRPr sz="2348"/>
            </a:p>
          </p:txBody>
        </p:sp>
        <p:sp>
          <p:nvSpPr>
            <p:cNvPr id="76" name="Google Shape;1215;p34">
              <a:extLst>
                <a:ext uri="{FF2B5EF4-FFF2-40B4-BE49-F238E27FC236}">
                  <a16:creationId xmlns:a16="http://schemas.microsoft.com/office/drawing/2014/main" id="{21041DED-506D-30BA-84F7-5541494A94CD}"/>
                </a:ext>
              </a:extLst>
            </p:cNvPr>
            <p:cNvSpPr/>
            <p:nvPr/>
          </p:nvSpPr>
          <p:spPr>
            <a:xfrm>
              <a:off x="4438901" y="4281012"/>
              <a:ext cx="118506" cy="223663"/>
            </a:xfrm>
            <a:custGeom>
              <a:avLst/>
              <a:gdLst/>
              <a:ahLst/>
              <a:cxnLst/>
              <a:rect l="l" t="t" r="r" b="b"/>
              <a:pathLst>
                <a:path w="6765" h="12768" extrusionOk="0">
                  <a:moveTo>
                    <a:pt x="787" y="694"/>
                  </a:moveTo>
                  <a:cubicBezTo>
                    <a:pt x="2692" y="1384"/>
                    <a:pt x="4502" y="2313"/>
                    <a:pt x="6169" y="3504"/>
                  </a:cubicBezTo>
                  <a:cubicBezTo>
                    <a:pt x="5907" y="6266"/>
                    <a:pt x="5835" y="9029"/>
                    <a:pt x="5978" y="11791"/>
                  </a:cubicBezTo>
                  <a:cubicBezTo>
                    <a:pt x="4573" y="10648"/>
                    <a:pt x="3168" y="9862"/>
                    <a:pt x="1596" y="9005"/>
                  </a:cubicBezTo>
                  <a:lnTo>
                    <a:pt x="691" y="8505"/>
                  </a:lnTo>
                  <a:cubicBezTo>
                    <a:pt x="644" y="6576"/>
                    <a:pt x="644" y="3242"/>
                    <a:pt x="787" y="694"/>
                  </a:cubicBezTo>
                  <a:close/>
                  <a:moveTo>
                    <a:pt x="488" y="1"/>
                  </a:moveTo>
                  <a:cubicBezTo>
                    <a:pt x="432" y="1"/>
                    <a:pt x="378" y="21"/>
                    <a:pt x="334" y="51"/>
                  </a:cubicBezTo>
                  <a:cubicBezTo>
                    <a:pt x="263" y="98"/>
                    <a:pt x="215" y="194"/>
                    <a:pt x="191" y="265"/>
                  </a:cubicBezTo>
                  <a:cubicBezTo>
                    <a:pt x="1" y="2956"/>
                    <a:pt x="48" y="6695"/>
                    <a:pt x="96" y="8695"/>
                  </a:cubicBezTo>
                  <a:cubicBezTo>
                    <a:pt x="96" y="8791"/>
                    <a:pt x="144" y="8886"/>
                    <a:pt x="239" y="8934"/>
                  </a:cubicBezTo>
                  <a:cubicBezTo>
                    <a:pt x="596" y="9148"/>
                    <a:pt x="953" y="9338"/>
                    <a:pt x="1287" y="9529"/>
                  </a:cubicBezTo>
                  <a:cubicBezTo>
                    <a:pt x="3049" y="10481"/>
                    <a:pt x="4573" y="11315"/>
                    <a:pt x="6097" y="12696"/>
                  </a:cubicBezTo>
                  <a:cubicBezTo>
                    <a:pt x="6145" y="12744"/>
                    <a:pt x="6216" y="12768"/>
                    <a:pt x="6288" y="12768"/>
                  </a:cubicBezTo>
                  <a:cubicBezTo>
                    <a:pt x="6455" y="12768"/>
                    <a:pt x="6597" y="12625"/>
                    <a:pt x="6597" y="12458"/>
                  </a:cubicBezTo>
                  <a:cubicBezTo>
                    <a:pt x="6407" y="9434"/>
                    <a:pt x="6478" y="6409"/>
                    <a:pt x="6764" y="3385"/>
                  </a:cubicBezTo>
                  <a:cubicBezTo>
                    <a:pt x="6764" y="3290"/>
                    <a:pt x="6716" y="3194"/>
                    <a:pt x="6645" y="3123"/>
                  </a:cubicBezTo>
                  <a:cubicBezTo>
                    <a:pt x="4788" y="1789"/>
                    <a:pt x="2763" y="741"/>
                    <a:pt x="596" y="27"/>
                  </a:cubicBezTo>
                  <a:cubicBezTo>
                    <a:pt x="560" y="9"/>
                    <a:pt x="523" y="1"/>
                    <a:pt x="488"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77" name="Google Shape;1216;p34">
              <a:extLst>
                <a:ext uri="{FF2B5EF4-FFF2-40B4-BE49-F238E27FC236}">
                  <a16:creationId xmlns:a16="http://schemas.microsoft.com/office/drawing/2014/main" id="{1D6E606B-BBA3-9896-055E-1FC390A531E6}"/>
                </a:ext>
              </a:extLst>
            </p:cNvPr>
            <p:cNvSpPr/>
            <p:nvPr/>
          </p:nvSpPr>
          <p:spPr>
            <a:xfrm>
              <a:off x="4399276" y="4313420"/>
              <a:ext cx="150615" cy="186246"/>
            </a:xfrm>
            <a:custGeom>
              <a:avLst/>
              <a:gdLst/>
              <a:ahLst/>
              <a:cxnLst/>
              <a:rect l="l" t="t" r="r" b="b"/>
              <a:pathLst>
                <a:path w="8598" h="10632" extrusionOk="0">
                  <a:moveTo>
                    <a:pt x="1966" y="1"/>
                  </a:moveTo>
                  <a:cubicBezTo>
                    <a:pt x="1441" y="1"/>
                    <a:pt x="923" y="49"/>
                    <a:pt x="405" y="130"/>
                  </a:cubicBezTo>
                  <a:cubicBezTo>
                    <a:pt x="262" y="154"/>
                    <a:pt x="143" y="273"/>
                    <a:pt x="143" y="415"/>
                  </a:cubicBezTo>
                  <a:cubicBezTo>
                    <a:pt x="72" y="2416"/>
                    <a:pt x="0" y="5964"/>
                    <a:pt x="0" y="8250"/>
                  </a:cubicBezTo>
                  <a:cubicBezTo>
                    <a:pt x="0" y="8417"/>
                    <a:pt x="120" y="8536"/>
                    <a:pt x="286" y="8560"/>
                  </a:cubicBezTo>
                  <a:cubicBezTo>
                    <a:pt x="3001" y="8870"/>
                    <a:pt x="5644" y="9560"/>
                    <a:pt x="8169" y="10608"/>
                  </a:cubicBezTo>
                  <a:cubicBezTo>
                    <a:pt x="8193" y="10632"/>
                    <a:pt x="8240" y="10632"/>
                    <a:pt x="8288" y="10632"/>
                  </a:cubicBezTo>
                  <a:cubicBezTo>
                    <a:pt x="8407" y="10632"/>
                    <a:pt x="8502" y="10560"/>
                    <a:pt x="8550" y="10465"/>
                  </a:cubicBezTo>
                  <a:cubicBezTo>
                    <a:pt x="8597" y="10298"/>
                    <a:pt x="8550" y="10132"/>
                    <a:pt x="8407" y="10084"/>
                  </a:cubicBezTo>
                  <a:cubicBezTo>
                    <a:pt x="5906" y="9036"/>
                    <a:pt x="3287" y="8322"/>
                    <a:pt x="596" y="7988"/>
                  </a:cubicBezTo>
                  <a:cubicBezTo>
                    <a:pt x="620" y="5798"/>
                    <a:pt x="667" y="2630"/>
                    <a:pt x="739" y="677"/>
                  </a:cubicBezTo>
                  <a:cubicBezTo>
                    <a:pt x="1154" y="631"/>
                    <a:pt x="1569" y="605"/>
                    <a:pt x="1984" y="605"/>
                  </a:cubicBezTo>
                  <a:cubicBezTo>
                    <a:pt x="2212" y="605"/>
                    <a:pt x="2440" y="613"/>
                    <a:pt x="2668" y="630"/>
                  </a:cubicBezTo>
                  <a:cubicBezTo>
                    <a:pt x="2682" y="632"/>
                    <a:pt x="2696" y="633"/>
                    <a:pt x="2710" y="633"/>
                  </a:cubicBezTo>
                  <a:cubicBezTo>
                    <a:pt x="2858" y="633"/>
                    <a:pt x="2977" y="520"/>
                    <a:pt x="2977" y="368"/>
                  </a:cubicBezTo>
                  <a:cubicBezTo>
                    <a:pt x="3001" y="201"/>
                    <a:pt x="2882" y="58"/>
                    <a:pt x="2715" y="34"/>
                  </a:cubicBezTo>
                  <a:cubicBezTo>
                    <a:pt x="2463" y="12"/>
                    <a:pt x="2214" y="1"/>
                    <a:pt x="1966"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78" name="Google Shape;1217;p34">
              <a:extLst>
                <a:ext uri="{FF2B5EF4-FFF2-40B4-BE49-F238E27FC236}">
                  <a16:creationId xmlns:a16="http://schemas.microsoft.com/office/drawing/2014/main" id="{C106C5DB-1248-858D-A660-C90963BD7C48}"/>
                </a:ext>
              </a:extLst>
            </p:cNvPr>
            <p:cNvSpPr/>
            <p:nvPr/>
          </p:nvSpPr>
          <p:spPr>
            <a:xfrm>
              <a:off x="4369234" y="4341920"/>
              <a:ext cx="188208" cy="163281"/>
            </a:xfrm>
            <a:custGeom>
              <a:avLst/>
              <a:gdLst/>
              <a:ahLst/>
              <a:cxnLst/>
              <a:rect l="l" t="t" r="r" b="b"/>
              <a:pathLst>
                <a:path w="10744" h="9321" extrusionOk="0">
                  <a:moveTo>
                    <a:pt x="2061" y="0"/>
                  </a:moveTo>
                  <a:cubicBezTo>
                    <a:pt x="2049" y="0"/>
                    <a:pt x="2037" y="1"/>
                    <a:pt x="2025" y="3"/>
                  </a:cubicBezTo>
                  <a:cubicBezTo>
                    <a:pt x="1453" y="51"/>
                    <a:pt x="882" y="170"/>
                    <a:pt x="334" y="384"/>
                  </a:cubicBezTo>
                  <a:cubicBezTo>
                    <a:pt x="215" y="432"/>
                    <a:pt x="144" y="527"/>
                    <a:pt x="144" y="646"/>
                  </a:cubicBezTo>
                  <a:cubicBezTo>
                    <a:pt x="1" y="2432"/>
                    <a:pt x="25" y="5266"/>
                    <a:pt x="48" y="7362"/>
                  </a:cubicBezTo>
                  <a:lnTo>
                    <a:pt x="48" y="8457"/>
                  </a:lnTo>
                  <a:cubicBezTo>
                    <a:pt x="48" y="8552"/>
                    <a:pt x="96" y="8624"/>
                    <a:pt x="144" y="8671"/>
                  </a:cubicBezTo>
                  <a:cubicBezTo>
                    <a:pt x="215" y="8743"/>
                    <a:pt x="287" y="8767"/>
                    <a:pt x="382" y="8767"/>
                  </a:cubicBezTo>
                  <a:cubicBezTo>
                    <a:pt x="1780" y="8649"/>
                    <a:pt x="3092" y="8577"/>
                    <a:pt x="4347" y="8577"/>
                  </a:cubicBezTo>
                  <a:cubicBezTo>
                    <a:pt x="6407" y="8577"/>
                    <a:pt x="8314" y="8773"/>
                    <a:pt x="10193" y="9291"/>
                  </a:cubicBezTo>
                  <a:lnTo>
                    <a:pt x="10289" y="9291"/>
                  </a:lnTo>
                  <a:lnTo>
                    <a:pt x="10289" y="9314"/>
                  </a:lnTo>
                  <a:cubicBezTo>
                    <a:pt x="10311" y="9318"/>
                    <a:pt x="10333" y="9320"/>
                    <a:pt x="10354" y="9320"/>
                  </a:cubicBezTo>
                  <a:cubicBezTo>
                    <a:pt x="10700" y="9320"/>
                    <a:pt x="10743" y="8787"/>
                    <a:pt x="10384" y="8719"/>
                  </a:cubicBezTo>
                  <a:cubicBezTo>
                    <a:pt x="8411" y="8175"/>
                    <a:pt x="6417" y="7976"/>
                    <a:pt x="4258" y="7976"/>
                  </a:cubicBezTo>
                  <a:cubicBezTo>
                    <a:pt x="3108" y="7976"/>
                    <a:pt x="1910" y="8033"/>
                    <a:pt x="644" y="8124"/>
                  </a:cubicBezTo>
                  <a:lnTo>
                    <a:pt x="644" y="7338"/>
                  </a:lnTo>
                  <a:cubicBezTo>
                    <a:pt x="620" y="5361"/>
                    <a:pt x="596" y="2646"/>
                    <a:pt x="715" y="860"/>
                  </a:cubicBezTo>
                  <a:cubicBezTo>
                    <a:pt x="1168" y="717"/>
                    <a:pt x="1620" y="622"/>
                    <a:pt x="2073" y="598"/>
                  </a:cubicBezTo>
                  <a:cubicBezTo>
                    <a:pt x="2239" y="575"/>
                    <a:pt x="2358" y="432"/>
                    <a:pt x="2358" y="289"/>
                  </a:cubicBezTo>
                  <a:cubicBezTo>
                    <a:pt x="2336" y="134"/>
                    <a:pt x="2212" y="0"/>
                    <a:pt x="2061"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79" name="Google Shape;1218;p34">
              <a:extLst>
                <a:ext uri="{FF2B5EF4-FFF2-40B4-BE49-F238E27FC236}">
                  <a16:creationId xmlns:a16="http://schemas.microsoft.com/office/drawing/2014/main" id="{D095695D-6080-3B28-BBD7-AD35B1A57F9D}"/>
                </a:ext>
              </a:extLst>
            </p:cNvPr>
            <p:cNvSpPr/>
            <p:nvPr/>
          </p:nvSpPr>
          <p:spPr>
            <a:xfrm>
              <a:off x="4543200" y="4281117"/>
              <a:ext cx="115983" cy="223558"/>
            </a:xfrm>
            <a:custGeom>
              <a:avLst/>
              <a:gdLst/>
              <a:ahLst/>
              <a:cxnLst/>
              <a:rect l="l" t="t" r="r" b="b"/>
              <a:pathLst>
                <a:path w="6621" h="12762" extrusionOk="0">
                  <a:moveTo>
                    <a:pt x="6137" y="0"/>
                  </a:moveTo>
                  <a:cubicBezTo>
                    <a:pt x="6101" y="0"/>
                    <a:pt x="6063" y="7"/>
                    <a:pt x="6025" y="21"/>
                  </a:cubicBezTo>
                  <a:cubicBezTo>
                    <a:pt x="3739" y="759"/>
                    <a:pt x="1953" y="1950"/>
                    <a:pt x="334" y="3117"/>
                  </a:cubicBezTo>
                  <a:cubicBezTo>
                    <a:pt x="215" y="3212"/>
                    <a:pt x="167" y="3403"/>
                    <a:pt x="262" y="3522"/>
                  </a:cubicBezTo>
                  <a:cubicBezTo>
                    <a:pt x="320" y="3607"/>
                    <a:pt x="411" y="3650"/>
                    <a:pt x="506" y="3650"/>
                  </a:cubicBezTo>
                  <a:cubicBezTo>
                    <a:pt x="569" y="3650"/>
                    <a:pt x="634" y="3631"/>
                    <a:pt x="691" y="3593"/>
                  </a:cubicBezTo>
                  <a:cubicBezTo>
                    <a:pt x="2191" y="2521"/>
                    <a:pt x="3811" y="1426"/>
                    <a:pt x="5859" y="712"/>
                  </a:cubicBezTo>
                  <a:cubicBezTo>
                    <a:pt x="6002" y="3236"/>
                    <a:pt x="5978" y="6570"/>
                    <a:pt x="5930" y="8499"/>
                  </a:cubicBezTo>
                  <a:lnTo>
                    <a:pt x="5049" y="8999"/>
                  </a:lnTo>
                  <a:cubicBezTo>
                    <a:pt x="3263" y="9975"/>
                    <a:pt x="1715" y="10833"/>
                    <a:pt x="143" y="12238"/>
                  </a:cubicBezTo>
                  <a:cubicBezTo>
                    <a:pt x="24" y="12357"/>
                    <a:pt x="0" y="12547"/>
                    <a:pt x="119" y="12666"/>
                  </a:cubicBezTo>
                  <a:cubicBezTo>
                    <a:pt x="167" y="12714"/>
                    <a:pt x="239" y="12762"/>
                    <a:pt x="334" y="12762"/>
                  </a:cubicBezTo>
                  <a:cubicBezTo>
                    <a:pt x="405" y="12762"/>
                    <a:pt x="477" y="12738"/>
                    <a:pt x="524" y="12690"/>
                  </a:cubicBezTo>
                  <a:cubicBezTo>
                    <a:pt x="2048" y="11309"/>
                    <a:pt x="3573" y="10475"/>
                    <a:pt x="5335" y="9523"/>
                  </a:cubicBezTo>
                  <a:cubicBezTo>
                    <a:pt x="5668" y="9332"/>
                    <a:pt x="6025" y="9142"/>
                    <a:pt x="6383" y="8928"/>
                  </a:cubicBezTo>
                  <a:cubicBezTo>
                    <a:pt x="6478" y="8880"/>
                    <a:pt x="6526" y="8785"/>
                    <a:pt x="6526" y="8689"/>
                  </a:cubicBezTo>
                  <a:cubicBezTo>
                    <a:pt x="6573" y="6689"/>
                    <a:pt x="6621" y="2950"/>
                    <a:pt x="6407" y="283"/>
                  </a:cubicBezTo>
                  <a:cubicBezTo>
                    <a:pt x="6407" y="111"/>
                    <a:pt x="6284" y="0"/>
                    <a:pt x="6137"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80" name="Google Shape;1219;p34">
              <a:extLst>
                <a:ext uri="{FF2B5EF4-FFF2-40B4-BE49-F238E27FC236}">
                  <a16:creationId xmlns:a16="http://schemas.microsoft.com/office/drawing/2014/main" id="{AC648C7D-3F35-99D6-A1A7-438E02915BD7}"/>
                </a:ext>
              </a:extLst>
            </p:cNvPr>
            <p:cNvSpPr/>
            <p:nvPr/>
          </p:nvSpPr>
          <p:spPr>
            <a:xfrm>
              <a:off x="4548210" y="4313332"/>
              <a:ext cx="151036" cy="186334"/>
            </a:xfrm>
            <a:custGeom>
              <a:avLst/>
              <a:gdLst/>
              <a:ahLst/>
              <a:cxnLst/>
              <a:rect l="l" t="t" r="r" b="b"/>
              <a:pathLst>
                <a:path w="8622" h="10637" extrusionOk="0">
                  <a:moveTo>
                    <a:pt x="6751" y="0"/>
                  </a:moveTo>
                  <a:cubicBezTo>
                    <a:pt x="6470" y="0"/>
                    <a:pt x="6188" y="14"/>
                    <a:pt x="5906" y="39"/>
                  </a:cubicBezTo>
                  <a:cubicBezTo>
                    <a:pt x="5533" y="63"/>
                    <a:pt x="5571" y="636"/>
                    <a:pt x="5932" y="636"/>
                  </a:cubicBezTo>
                  <a:cubicBezTo>
                    <a:pt x="5939" y="636"/>
                    <a:pt x="5946" y="635"/>
                    <a:pt x="5954" y="635"/>
                  </a:cubicBezTo>
                  <a:cubicBezTo>
                    <a:pt x="6207" y="607"/>
                    <a:pt x="6465" y="593"/>
                    <a:pt x="6721" y="593"/>
                  </a:cubicBezTo>
                  <a:cubicBezTo>
                    <a:pt x="7115" y="593"/>
                    <a:pt x="7508" y="625"/>
                    <a:pt x="7883" y="682"/>
                  </a:cubicBezTo>
                  <a:cubicBezTo>
                    <a:pt x="7954" y="2635"/>
                    <a:pt x="8002" y="5779"/>
                    <a:pt x="8026" y="7993"/>
                  </a:cubicBezTo>
                  <a:cubicBezTo>
                    <a:pt x="5335" y="8327"/>
                    <a:pt x="2715" y="9017"/>
                    <a:pt x="238" y="10065"/>
                  </a:cubicBezTo>
                  <a:cubicBezTo>
                    <a:pt x="72" y="10137"/>
                    <a:pt x="0" y="10303"/>
                    <a:pt x="72" y="10470"/>
                  </a:cubicBezTo>
                  <a:cubicBezTo>
                    <a:pt x="119" y="10565"/>
                    <a:pt x="238" y="10637"/>
                    <a:pt x="357" y="10637"/>
                  </a:cubicBezTo>
                  <a:cubicBezTo>
                    <a:pt x="381" y="10637"/>
                    <a:pt x="429" y="10613"/>
                    <a:pt x="476" y="10589"/>
                  </a:cubicBezTo>
                  <a:cubicBezTo>
                    <a:pt x="2977" y="9541"/>
                    <a:pt x="5620" y="8851"/>
                    <a:pt x="8335" y="8541"/>
                  </a:cubicBezTo>
                  <a:cubicBezTo>
                    <a:pt x="8502" y="8541"/>
                    <a:pt x="8621" y="8398"/>
                    <a:pt x="8621" y="8255"/>
                  </a:cubicBezTo>
                  <a:cubicBezTo>
                    <a:pt x="8597" y="5945"/>
                    <a:pt x="8550" y="2397"/>
                    <a:pt x="8478" y="420"/>
                  </a:cubicBezTo>
                  <a:cubicBezTo>
                    <a:pt x="8478" y="278"/>
                    <a:pt x="8383" y="159"/>
                    <a:pt x="8240" y="135"/>
                  </a:cubicBezTo>
                  <a:cubicBezTo>
                    <a:pt x="7751" y="43"/>
                    <a:pt x="7253" y="0"/>
                    <a:pt x="6751"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81" name="Google Shape;1220;p34">
              <a:extLst>
                <a:ext uri="{FF2B5EF4-FFF2-40B4-BE49-F238E27FC236}">
                  <a16:creationId xmlns:a16="http://schemas.microsoft.com/office/drawing/2014/main" id="{08EEBAF7-840B-7DC4-788A-16603E986856}"/>
                </a:ext>
              </a:extLst>
            </p:cNvPr>
            <p:cNvSpPr/>
            <p:nvPr/>
          </p:nvSpPr>
          <p:spPr>
            <a:xfrm>
              <a:off x="4540975" y="4341115"/>
              <a:ext cx="188296" cy="163613"/>
            </a:xfrm>
            <a:custGeom>
              <a:avLst/>
              <a:gdLst/>
              <a:ahLst/>
              <a:cxnLst/>
              <a:rect l="l" t="t" r="r" b="b"/>
              <a:pathLst>
                <a:path w="10749" h="9340" extrusionOk="0">
                  <a:moveTo>
                    <a:pt x="8701" y="1"/>
                  </a:moveTo>
                  <a:cubicBezTo>
                    <a:pt x="8318" y="1"/>
                    <a:pt x="8280" y="573"/>
                    <a:pt x="8677" y="597"/>
                  </a:cubicBezTo>
                  <a:cubicBezTo>
                    <a:pt x="9153" y="644"/>
                    <a:pt x="9606" y="716"/>
                    <a:pt x="10034" y="883"/>
                  </a:cubicBezTo>
                  <a:cubicBezTo>
                    <a:pt x="10153" y="2669"/>
                    <a:pt x="10130" y="5360"/>
                    <a:pt x="10106" y="7360"/>
                  </a:cubicBezTo>
                  <a:lnTo>
                    <a:pt x="10106" y="8146"/>
                  </a:lnTo>
                  <a:cubicBezTo>
                    <a:pt x="8839" y="8055"/>
                    <a:pt x="7645" y="7998"/>
                    <a:pt x="6498" y="7998"/>
                  </a:cubicBezTo>
                  <a:cubicBezTo>
                    <a:pt x="4346" y="7998"/>
                    <a:pt x="2363" y="8197"/>
                    <a:pt x="389" y="8741"/>
                  </a:cubicBezTo>
                  <a:cubicBezTo>
                    <a:pt x="0" y="8787"/>
                    <a:pt x="51" y="9339"/>
                    <a:pt x="416" y="9339"/>
                  </a:cubicBezTo>
                  <a:cubicBezTo>
                    <a:pt x="430" y="9339"/>
                    <a:pt x="445" y="9338"/>
                    <a:pt x="461" y="9337"/>
                  </a:cubicBezTo>
                  <a:cubicBezTo>
                    <a:pt x="485" y="9337"/>
                    <a:pt x="532" y="9313"/>
                    <a:pt x="556" y="9289"/>
                  </a:cubicBezTo>
                  <a:cubicBezTo>
                    <a:pt x="2420" y="8771"/>
                    <a:pt x="4322" y="8575"/>
                    <a:pt x="6385" y="8575"/>
                  </a:cubicBezTo>
                  <a:cubicBezTo>
                    <a:pt x="7643" y="8575"/>
                    <a:pt x="8961" y="8648"/>
                    <a:pt x="10368" y="8765"/>
                  </a:cubicBezTo>
                  <a:cubicBezTo>
                    <a:pt x="10463" y="8765"/>
                    <a:pt x="10534" y="8741"/>
                    <a:pt x="10606" y="8694"/>
                  </a:cubicBezTo>
                  <a:cubicBezTo>
                    <a:pt x="10653" y="8622"/>
                    <a:pt x="10701" y="8551"/>
                    <a:pt x="10701" y="8479"/>
                  </a:cubicBezTo>
                  <a:lnTo>
                    <a:pt x="10701" y="7360"/>
                  </a:lnTo>
                  <a:cubicBezTo>
                    <a:pt x="10725" y="5288"/>
                    <a:pt x="10749" y="2454"/>
                    <a:pt x="10606" y="644"/>
                  </a:cubicBezTo>
                  <a:cubicBezTo>
                    <a:pt x="10606" y="525"/>
                    <a:pt x="10534" y="430"/>
                    <a:pt x="10415" y="382"/>
                  </a:cubicBezTo>
                  <a:cubicBezTo>
                    <a:pt x="9868" y="168"/>
                    <a:pt x="9296" y="49"/>
                    <a:pt x="8724" y="1"/>
                  </a:cubicBezTo>
                  <a:cubicBezTo>
                    <a:pt x="8717" y="1"/>
                    <a:pt x="8709" y="1"/>
                    <a:pt x="8701"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82" name="Google Shape;1221;p34">
              <a:extLst>
                <a:ext uri="{FF2B5EF4-FFF2-40B4-BE49-F238E27FC236}">
                  <a16:creationId xmlns:a16="http://schemas.microsoft.com/office/drawing/2014/main" id="{F1E72839-7AF9-777B-E430-A3EBCE0544CB}"/>
                </a:ext>
              </a:extLst>
            </p:cNvPr>
            <p:cNvSpPr/>
            <p:nvPr/>
          </p:nvSpPr>
          <p:spPr>
            <a:xfrm>
              <a:off x="4385928" y="4484986"/>
              <a:ext cx="328331" cy="28869"/>
            </a:xfrm>
            <a:custGeom>
              <a:avLst/>
              <a:gdLst/>
              <a:ahLst/>
              <a:cxnLst/>
              <a:rect l="l" t="t" r="r" b="b"/>
              <a:pathLst>
                <a:path w="18743" h="1648" extrusionOk="0">
                  <a:moveTo>
                    <a:pt x="18341" y="1"/>
                  </a:moveTo>
                  <a:cubicBezTo>
                    <a:pt x="18324" y="1"/>
                    <a:pt x="18307" y="2"/>
                    <a:pt x="18290" y="4"/>
                  </a:cubicBezTo>
                  <a:cubicBezTo>
                    <a:pt x="18123" y="52"/>
                    <a:pt x="18028" y="219"/>
                    <a:pt x="18076" y="362"/>
                  </a:cubicBezTo>
                  <a:cubicBezTo>
                    <a:pt x="18099" y="552"/>
                    <a:pt x="18123" y="743"/>
                    <a:pt x="18123" y="909"/>
                  </a:cubicBezTo>
                  <a:cubicBezTo>
                    <a:pt x="17791" y="898"/>
                    <a:pt x="17458" y="894"/>
                    <a:pt x="17124" y="894"/>
                  </a:cubicBezTo>
                  <a:cubicBezTo>
                    <a:pt x="16022" y="894"/>
                    <a:pt x="14915" y="944"/>
                    <a:pt x="13837" y="981"/>
                  </a:cubicBezTo>
                  <a:cubicBezTo>
                    <a:pt x="12918" y="1032"/>
                    <a:pt x="12006" y="1055"/>
                    <a:pt x="11093" y="1055"/>
                  </a:cubicBezTo>
                  <a:cubicBezTo>
                    <a:pt x="10303" y="1055"/>
                    <a:pt x="9512" y="1038"/>
                    <a:pt x="8716" y="1005"/>
                  </a:cubicBezTo>
                  <a:cubicBezTo>
                    <a:pt x="8335" y="981"/>
                    <a:pt x="7954" y="957"/>
                    <a:pt x="7573" y="909"/>
                  </a:cubicBezTo>
                  <a:lnTo>
                    <a:pt x="7121" y="885"/>
                  </a:lnTo>
                  <a:cubicBezTo>
                    <a:pt x="5387" y="733"/>
                    <a:pt x="3654" y="657"/>
                    <a:pt x="1908" y="657"/>
                  </a:cubicBezTo>
                  <a:cubicBezTo>
                    <a:pt x="1471" y="657"/>
                    <a:pt x="1034" y="662"/>
                    <a:pt x="596" y="671"/>
                  </a:cubicBezTo>
                  <a:cubicBezTo>
                    <a:pt x="620" y="576"/>
                    <a:pt x="620" y="504"/>
                    <a:pt x="643" y="433"/>
                  </a:cubicBezTo>
                  <a:cubicBezTo>
                    <a:pt x="691" y="290"/>
                    <a:pt x="596" y="123"/>
                    <a:pt x="429" y="76"/>
                  </a:cubicBezTo>
                  <a:cubicBezTo>
                    <a:pt x="404" y="69"/>
                    <a:pt x="378" y="65"/>
                    <a:pt x="353" y="65"/>
                  </a:cubicBezTo>
                  <a:cubicBezTo>
                    <a:pt x="215" y="65"/>
                    <a:pt x="92" y="169"/>
                    <a:pt x="72" y="290"/>
                  </a:cubicBezTo>
                  <a:cubicBezTo>
                    <a:pt x="0" y="528"/>
                    <a:pt x="0" y="766"/>
                    <a:pt x="24" y="1005"/>
                  </a:cubicBezTo>
                  <a:cubicBezTo>
                    <a:pt x="48" y="1147"/>
                    <a:pt x="191" y="1267"/>
                    <a:pt x="334" y="1267"/>
                  </a:cubicBezTo>
                  <a:cubicBezTo>
                    <a:pt x="862" y="1255"/>
                    <a:pt x="1391" y="1249"/>
                    <a:pt x="1919" y="1249"/>
                  </a:cubicBezTo>
                  <a:cubicBezTo>
                    <a:pt x="3629" y="1249"/>
                    <a:pt x="5339" y="1311"/>
                    <a:pt x="7049" y="1457"/>
                  </a:cubicBezTo>
                  <a:lnTo>
                    <a:pt x="7526" y="1505"/>
                  </a:lnTo>
                  <a:cubicBezTo>
                    <a:pt x="7907" y="1528"/>
                    <a:pt x="8288" y="1576"/>
                    <a:pt x="8669" y="1600"/>
                  </a:cubicBezTo>
                  <a:cubicBezTo>
                    <a:pt x="9336" y="1648"/>
                    <a:pt x="10026" y="1648"/>
                    <a:pt x="10693" y="1648"/>
                  </a:cubicBezTo>
                  <a:cubicBezTo>
                    <a:pt x="11765" y="1648"/>
                    <a:pt x="12813" y="1624"/>
                    <a:pt x="13860" y="1576"/>
                  </a:cubicBezTo>
                  <a:cubicBezTo>
                    <a:pt x="14905" y="1543"/>
                    <a:pt x="15972" y="1498"/>
                    <a:pt x="17031" y="1498"/>
                  </a:cubicBezTo>
                  <a:cubicBezTo>
                    <a:pt x="17493" y="1498"/>
                    <a:pt x="17953" y="1507"/>
                    <a:pt x="18409" y="1528"/>
                  </a:cubicBezTo>
                  <a:cubicBezTo>
                    <a:pt x="18552" y="1528"/>
                    <a:pt x="18695" y="1409"/>
                    <a:pt x="18695" y="1267"/>
                  </a:cubicBezTo>
                  <a:cubicBezTo>
                    <a:pt x="18742" y="909"/>
                    <a:pt x="18719" y="576"/>
                    <a:pt x="18647" y="219"/>
                  </a:cubicBezTo>
                  <a:cubicBezTo>
                    <a:pt x="18604" y="91"/>
                    <a:pt x="18485" y="1"/>
                    <a:pt x="18341"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grpSp>
      <p:grpSp>
        <p:nvGrpSpPr>
          <p:cNvPr id="83" name="Google Shape;1222;p34">
            <a:extLst>
              <a:ext uri="{FF2B5EF4-FFF2-40B4-BE49-F238E27FC236}">
                <a16:creationId xmlns:a16="http://schemas.microsoft.com/office/drawing/2014/main" id="{DC5E496B-0ACE-C36F-FE5D-EC42E2D2403A}"/>
              </a:ext>
            </a:extLst>
          </p:cNvPr>
          <p:cNvGrpSpPr/>
          <p:nvPr/>
        </p:nvGrpSpPr>
        <p:grpSpPr>
          <a:xfrm>
            <a:off x="7296174" y="2071854"/>
            <a:ext cx="634607" cy="552182"/>
            <a:chOff x="4919073" y="1372862"/>
            <a:chExt cx="637865" cy="552887"/>
          </a:xfrm>
        </p:grpSpPr>
        <p:sp>
          <p:nvSpPr>
            <p:cNvPr id="84" name="Google Shape;1223;p34">
              <a:extLst>
                <a:ext uri="{FF2B5EF4-FFF2-40B4-BE49-F238E27FC236}">
                  <a16:creationId xmlns:a16="http://schemas.microsoft.com/office/drawing/2014/main" id="{D7DB8528-50A8-25AC-F8E1-F663CA9686CA}"/>
                </a:ext>
              </a:extLst>
            </p:cNvPr>
            <p:cNvSpPr/>
            <p:nvPr/>
          </p:nvSpPr>
          <p:spPr>
            <a:xfrm>
              <a:off x="5022111" y="1446558"/>
              <a:ext cx="461831" cy="407737"/>
            </a:xfrm>
            <a:custGeom>
              <a:avLst/>
              <a:gdLst/>
              <a:ahLst/>
              <a:cxnLst/>
              <a:rect l="l" t="t" r="r" b="b"/>
              <a:pathLst>
                <a:path w="26364" h="23276" extrusionOk="0">
                  <a:moveTo>
                    <a:pt x="11550" y="1"/>
                  </a:moveTo>
                  <a:cubicBezTo>
                    <a:pt x="8888" y="1"/>
                    <a:pt x="6177" y="450"/>
                    <a:pt x="4049" y="2278"/>
                  </a:cubicBezTo>
                  <a:cubicBezTo>
                    <a:pt x="1691" y="4326"/>
                    <a:pt x="262" y="7255"/>
                    <a:pt x="143" y="10398"/>
                  </a:cubicBezTo>
                  <a:cubicBezTo>
                    <a:pt x="0" y="13923"/>
                    <a:pt x="1596" y="17423"/>
                    <a:pt x="4120" y="19853"/>
                  </a:cubicBezTo>
                  <a:cubicBezTo>
                    <a:pt x="4501" y="20234"/>
                    <a:pt x="4906" y="20567"/>
                    <a:pt x="5359" y="20877"/>
                  </a:cubicBezTo>
                  <a:cubicBezTo>
                    <a:pt x="6002" y="21258"/>
                    <a:pt x="6692" y="21567"/>
                    <a:pt x="7407" y="21805"/>
                  </a:cubicBezTo>
                  <a:cubicBezTo>
                    <a:pt x="9297" y="22540"/>
                    <a:pt x="11261" y="23275"/>
                    <a:pt x="13251" y="23275"/>
                  </a:cubicBezTo>
                  <a:cubicBezTo>
                    <a:pt x="13517" y="23275"/>
                    <a:pt x="13784" y="23262"/>
                    <a:pt x="14051" y="23234"/>
                  </a:cubicBezTo>
                  <a:cubicBezTo>
                    <a:pt x="15504" y="23091"/>
                    <a:pt x="16885" y="22544"/>
                    <a:pt x="18171" y="21901"/>
                  </a:cubicBezTo>
                  <a:cubicBezTo>
                    <a:pt x="21219" y="20376"/>
                    <a:pt x="24125" y="18138"/>
                    <a:pt x="25387" y="14899"/>
                  </a:cubicBezTo>
                  <a:cubicBezTo>
                    <a:pt x="26363" y="12256"/>
                    <a:pt x="26244" y="9327"/>
                    <a:pt x="25029" y="6778"/>
                  </a:cubicBezTo>
                  <a:cubicBezTo>
                    <a:pt x="23815" y="4278"/>
                    <a:pt x="21719" y="2325"/>
                    <a:pt x="19171" y="1253"/>
                  </a:cubicBezTo>
                  <a:cubicBezTo>
                    <a:pt x="17052" y="349"/>
                    <a:pt x="14718" y="87"/>
                    <a:pt x="12408" y="15"/>
                  </a:cubicBezTo>
                  <a:cubicBezTo>
                    <a:pt x="12123" y="6"/>
                    <a:pt x="11837" y="1"/>
                    <a:pt x="11550" y="1"/>
                  </a:cubicBezTo>
                  <a:close/>
                </a:path>
              </a:pathLst>
            </a:custGeom>
            <a:gradFill>
              <a:gsLst>
                <a:gs pos="0">
                  <a:schemeClr val="accent5"/>
                </a:gs>
                <a:gs pos="100000">
                  <a:srgbClr val="208B91"/>
                </a:gs>
              </a:gsLst>
              <a:lin ang="5400700" scaled="0"/>
            </a:gradFill>
            <a:ln>
              <a:noFill/>
            </a:ln>
          </p:spPr>
          <p:txBody>
            <a:bodyPr spcFirstLastPara="1" wrap="square" lIns="116793" tIns="116793" rIns="116793" bIns="116793" anchor="ctr" anchorCtr="0">
              <a:noAutofit/>
            </a:bodyPr>
            <a:lstStyle/>
            <a:p>
              <a:endParaRPr sz="2348"/>
            </a:p>
          </p:txBody>
        </p:sp>
        <p:sp>
          <p:nvSpPr>
            <p:cNvPr id="85" name="Google Shape;1224;p34">
              <a:extLst>
                <a:ext uri="{FF2B5EF4-FFF2-40B4-BE49-F238E27FC236}">
                  <a16:creationId xmlns:a16="http://schemas.microsoft.com/office/drawing/2014/main" id="{71C1CEAB-042B-3B0D-89F7-3F950C7FD1CB}"/>
                </a:ext>
              </a:extLst>
            </p:cNvPr>
            <p:cNvSpPr/>
            <p:nvPr/>
          </p:nvSpPr>
          <p:spPr>
            <a:xfrm>
              <a:off x="4919073" y="1372862"/>
              <a:ext cx="637865" cy="552887"/>
            </a:xfrm>
            <a:custGeom>
              <a:avLst/>
              <a:gdLst/>
              <a:ahLst/>
              <a:cxnLst/>
              <a:rect l="l" t="t" r="r" b="b"/>
              <a:pathLst>
                <a:path w="36413" h="31562" extrusionOk="0">
                  <a:moveTo>
                    <a:pt x="19457" y="602"/>
                  </a:moveTo>
                  <a:cubicBezTo>
                    <a:pt x="23862" y="602"/>
                    <a:pt x="28268" y="2031"/>
                    <a:pt x="31650" y="5460"/>
                  </a:cubicBezTo>
                  <a:cubicBezTo>
                    <a:pt x="34365" y="8271"/>
                    <a:pt x="35817" y="12057"/>
                    <a:pt x="35746" y="15963"/>
                  </a:cubicBezTo>
                  <a:cubicBezTo>
                    <a:pt x="35674" y="19654"/>
                    <a:pt x="34317" y="22940"/>
                    <a:pt x="31864" y="25274"/>
                  </a:cubicBezTo>
                  <a:cubicBezTo>
                    <a:pt x="30126" y="26941"/>
                    <a:pt x="27792" y="28275"/>
                    <a:pt x="24505" y="29465"/>
                  </a:cubicBezTo>
                  <a:cubicBezTo>
                    <a:pt x="22124" y="30347"/>
                    <a:pt x="20195" y="30799"/>
                    <a:pt x="18385" y="30942"/>
                  </a:cubicBezTo>
                  <a:cubicBezTo>
                    <a:pt x="18048" y="30966"/>
                    <a:pt x="17711" y="30978"/>
                    <a:pt x="17373" y="30978"/>
                  </a:cubicBezTo>
                  <a:cubicBezTo>
                    <a:pt x="12385" y="30978"/>
                    <a:pt x="7367" y="28378"/>
                    <a:pt x="4668" y="24274"/>
                  </a:cubicBezTo>
                  <a:cubicBezTo>
                    <a:pt x="643" y="18225"/>
                    <a:pt x="643" y="8795"/>
                    <a:pt x="7002" y="4436"/>
                  </a:cubicBezTo>
                  <a:cubicBezTo>
                    <a:pt x="10693" y="1960"/>
                    <a:pt x="15027" y="626"/>
                    <a:pt x="19457" y="602"/>
                  </a:cubicBezTo>
                  <a:close/>
                  <a:moveTo>
                    <a:pt x="19456" y="1"/>
                  </a:moveTo>
                  <a:cubicBezTo>
                    <a:pt x="14838" y="1"/>
                    <a:pt x="10214" y="1517"/>
                    <a:pt x="6668" y="3936"/>
                  </a:cubicBezTo>
                  <a:cubicBezTo>
                    <a:pt x="0" y="8509"/>
                    <a:pt x="0" y="18296"/>
                    <a:pt x="4168" y="24607"/>
                  </a:cubicBezTo>
                  <a:cubicBezTo>
                    <a:pt x="6978" y="28870"/>
                    <a:pt x="12169" y="31561"/>
                    <a:pt x="17337" y="31561"/>
                  </a:cubicBezTo>
                  <a:cubicBezTo>
                    <a:pt x="17694" y="31561"/>
                    <a:pt x="18052" y="31561"/>
                    <a:pt x="18433" y="31513"/>
                  </a:cubicBezTo>
                  <a:cubicBezTo>
                    <a:pt x="20290" y="31371"/>
                    <a:pt x="22291" y="30918"/>
                    <a:pt x="24696" y="30013"/>
                  </a:cubicBezTo>
                  <a:cubicBezTo>
                    <a:pt x="28078" y="28799"/>
                    <a:pt x="30507" y="27417"/>
                    <a:pt x="32293" y="25703"/>
                  </a:cubicBezTo>
                  <a:cubicBezTo>
                    <a:pt x="34841" y="23274"/>
                    <a:pt x="36270" y="19821"/>
                    <a:pt x="36341" y="15963"/>
                  </a:cubicBezTo>
                  <a:cubicBezTo>
                    <a:pt x="36413" y="11914"/>
                    <a:pt x="34888" y="7985"/>
                    <a:pt x="32078" y="5032"/>
                  </a:cubicBezTo>
                  <a:cubicBezTo>
                    <a:pt x="28575" y="1481"/>
                    <a:pt x="24018" y="1"/>
                    <a:pt x="19456" y="1"/>
                  </a:cubicBezTo>
                  <a:close/>
                </a:path>
              </a:pathLst>
            </a:custGeom>
            <a:gradFill>
              <a:gsLst>
                <a:gs pos="0">
                  <a:schemeClr val="accent5"/>
                </a:gs>
                <a:gs pos="100000">
                  <a:srgbClr val="208B91"/>
                </a:gs>
              </a:gsLst>
              <a:lin ang="5400700" scaled="0"/>
            </a:gradFill>
            <a:ln>
              <a:noFill/>
            </a:ln>
          </p:spPr>
          <p:txBody>
            <a:bodyPr spcFirstLastPara="1" wrap="square" lIns="116793" tIns="116793" rIns="116793" bIns="116793" anchor="ctr" anchorCtr="0">
              <a:noAutofit/>
            </a:bodyPr>
            <a:lstStyle/>
            <a:p>
              <a:endParaRPr sz="2348"/>
            </a:p>
          </p:txBody>
        </p:sp>
        <p:sp>
          <p:nvSpPr>
            <p:cNvPr id="86" name="Google Shape;1225;p34">
              <a:extLst>
                <a:ext uri="{FF2B5EF4-FFF2-40B4-BE49-F238E27FC236}">
                  <a16:creationId xmlns:a16="http://schemas.microsoft.com/office/drawing/2014/main" id="{F9E5C3D4-1DC8-D42E-7F12-8E5BCE7BE5E3}"/>
                </a:ext>
              </a:extLst>
            </p:cNvPr>
            <p:cNvSpPr/>
            <p:nvPr/>
          </p:nvSpPr>
          <p:spPr>
            <a:xfrm>
              <a:off x="4964952" y="1411348"/>
              <a:ext cx="549016" cy="476021"/>
            </a:xfrm>
            <a:custGeom>
              <a:avLst/>
              <a:gdLst/>
              <a:ahLst/>
              <a:cxnLst/>
              <a:rect l="l" t="t" r="r" b="b"/>
              <a:pathLst>
                <a:path w="31341" h="27174" extrusionOk="0">
                  <a:moveTo>
                    <a:pt x="16742" y="596"/>
                  </a:moveTo>
                  <a:cubicBezTo>
                    <a:pt x="20529" y="596"/>
                    <a:pt x="24292" y="1811"/>
                    <a:pt x="27197" y="4764"/>
                  </a:cubicBezTo>
                  <a:cubicBezTo>
                    <a:pt x="29507" y="7169"/>
                    <a:pt x="30745" y="10408"/>
                    <a:pt x="30674" y="13742"/>
                  </a:cubicBezTo>
                  <a:cubicBezTo>
                    <a:pt x="30626" y="16885"/>
                    <a:pt x="29459" y="19719"/>
                    <a:pt x="27364" y="21720"/>
                  </a:cubicBezTo>
                  <a:cubicBezTo>
                    <a:pt x="25887" y="23125"/>
                    <a:pt x="23887" y="24244"/>
                    <a:pt x="21077" y="25292"/>
                  </a:cubicBezTo>
                  <a:cubicBezTo>
                    <a:pt x="19386" y="25935"/>
                    <a:pt x="17624" y="26363"/>
                    <a:pt x="15814" y="26554"/>
                  </a:cubicBezTo>
                  <a:cubicBezTo>
                    <a:pt x="15520" y="26575"/>
                    <a:pt x="15226" y="26586"/>
                    <a:pt x="14931" y="26586"/>
                  </a:cubicBezTo>
                  <a:cubicBezTo>
                    <a:pt x="10666" y="26586"/>
                    <a:pt x="6390" y="24358"/>
                    <a:pt x="4073" y="20839"/>
                  </a:cubicBezTo>
                  <a:cubicBezTo>
                    <a:pt x="644" y="15647"/>
                    <a:pt x="644" y="7598"/>
                    <a:pt x="6074" y="3859"/>
                  </a:cubicBezTo>
                  <a:cubicBezTo>
                    <a:pt x="9241" y="1763"/>
                    <a:pt x="12956" y="620"/>
                    <a:pt x="16742" y="596"/>
                  </a:cubicBezTo>
                  <a:close/>
                  <a:moveTo>
                    <a:pt x="16753" y="1"/>
                  </a:moveTo>
                  <a:cubicBezTo>
                    <a:pt x="12779" y="1"/>
                    <a:pt x="8798" y="1308"/>
                    <a:pt x="5740" y="3383"/>
                  </a:cubicBezTo>
                  <a:cubicBezTo>
                    <a:pt x="25" y="7312"/>
                    <a:pt x="1" y="15766"/>
                    <a:pt x="3597" y="21196"/>
                  </a:cubicBezTo>
                  <a:cubicBezTo>
                    <a:pt x="6002" y="24839"/>
                    <a:pt x="10455" y="27173"/>
                    <a:pt x="14933" y="27173"/>
                  </a:cubicBezTo>
                  <a:cubicBezTo>
                    <a:pt x="15242" y="27173"/>
                    <a:pt x="15552" y="27149"/>
                    <a:pt x="15861" y="27126"/>
                  </a:cubicBezTo>
                  <a:cubicBezTo>
                    <a:pt x="17719" y="26959"/>
                    <a:pt x="19529" y="26530"/>
                    <a:pt x="21267" y="25840"/>
                  </a:cubicBezTo>
                  <a:cubicBezTo>
                    <a:pt x="24173" y="24792"/>
                    <a:pt x="26244" y="23625"/>
                    <a:pt x="27792" y="22124"/>
                  </a:cubicBezTo>
                  <a:cubicBezTo>
                    <a:pt x="29983" y="20029"/>
                    <a:pt x="31222" y="17052"/>
                    <a:pt x="31269" y="13742"/>
                  </a:cubicBezTo>
                  <a:cubicBezTo>
                    <a:pt x="31341" y="10241"/>
                    <a:pt x="30031" y="6859"/>
                    <a:pt x="27602" y="4335"/>
                  </a:cubicBezTo>
                  <a:cubicBezTo>
                    <a:pt x="24587" y="1273"/>
                    <a:pt x="20673" y="1"/>
                    <a:pt x="16753" y="1"/>
                  </a:cubicBezTo>
                  <a:close/>
                </a:path>
              </a:pathLst>
            </a:custGeom>
            <a:gradFill>
              <a:gsLst>
                <a:gs pos="0">
                  <a:schemeClr val="accent5"/>
                </a:gs>
                <a:gs pos="100000">
                  <a:srgbClr val="208B91"/>
                </a:gs>
              </a:gsLst>
              <a:lin ang="5400700" scaled="0"/>
            </a:gradFill>
            <a:ln>
              <a:noFill/>
            </a:ln>
          </p:spPr>
          <p:txBody>
            <a:bodyPr spcFirstLastPara="1" wrap="square" lIns="116793" tIns="116793" rIns="116793" bIns="116793" anchor="ctr" anchorCtr="0">
              <a:noAutofit/>
            </a:bodyPr>
            <a:lstStyle/>
            <a:p>
              <a:endParaRPr sz="2348"/>
            </a:p>
          </p:txBody>
        </p:sp>
        <p:sp>
          <p:nvSpPr>
            <p:cNvPr id="87" name="Google Shape;1226;p34">
              <a:extLst>
                <a:ext uri="{FF2B5EF4-FFF2-40B4-BE49-F238E27FC236}">
                  <a16:creationId xmlns:a16="http://schemas.microsoft.com/office/drawing/2014/main" id="{05FC5937-1BE7-82DE-1013-DE0487147EBA}"/>
                </a:ext>
              </a:extLst>
            </p:cNvPr>
            <p:cNvSpPr/>
            <p:nvPr/>
          </p:nvSpPr>
          <p:spPr>
            <a:xfrm>
              <a:off x="5105512" y="1516155"/>
              <a:ext cx="18814" cy="248556"/>
            </a:xfrm>
            <a:custGeom>
              <a:avLst/>
              <a:gdLst/>
              <a:ahLst/>
              <a:cxnLst/>
              <a:rect l="l" t="t" r="r" b="b"/>
              <a:pathLst>
                <a:path w="1074" h="14189" extrusionOk="0">
                  <a:moveTo>
                    <a:pt x="314" y="0"/>
                  </a:moveTo>
                  <a:cubicBezTo>
                    <a:pt x="156" y="0"/>
                    <a:pt x="1" y="114"/>
                    <a:pt x="26" y="329"/>
                  </a:cubicBezTo>
                  <a:cubicBezTo>
                    <a:pt x="383" y="4830"/>
                    <a:pt x="479" y="9354"/>
                    <a:pt x="264" y="13879"/>
                  </a:cubicBezTo>
                  <a:cubicBezTo>
                    <a:pt x="240" y="14046"/>
                    <a:pt x="383" y="14189"/>
                    <a:pt x="550" y="14189"/>
                  </a:cubicBezTo>
                  <a:cubicBezTo>
                    <a:pt x="717" y="14189"/>
                    <a:pt x="860" y="14070"/>
                    <a:pt x="860" y="13927"/>
                  </a:cubicBezTo>
                  <a:cubicBezTo>
                    <a:pt x="1074" y="9378"/>
                    <a:pt x="1003" y="4806"/>
                    <a:pt x="622" y="281"/>
                  </a:cubicBezTo>
                  <a:cubicBezTo>
                    <a:pt x="599" y="91"/>
                    <a:pt x="455" y="0"/>
                    <a:pt x="314"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88" name="Google Shape;1227;p34">
              <a:extLst>
                <a:ext uri="{FF2B5EF4-FFF2-40B4-BE49-F238E27FC236}">
                  <a16:creationId xmlns:a16="http://schemas.microsoft.com/office/drawing/2014/main" id="{0FC615F0-1E2F-A61A-52F2-261A54997F6E}"/>
                </a:ext>
              </a:extLst>
            </p:cNvPr>
            <p:cNvSpPr/>
            <p:nvPr/>
          </p:nvSpPr>
          <p:spPr>
            <a:xfrm>
              <a:off x="5092759" y="1738575"/>
              <a:ext cx="299269" cy="16134"/>
            </a:xfrm>
            <a:custGeom>
              <a:avLst/>
              <a:gdLst/>
              <a:ahLst/>
              <a:cxnLst/>
              <a:rect l="l" t="t" r="r" b="b"/>
              <a:pathLst>
                <a:path w="17084" h="921" extrusionOk="0">
                  <a:moveTo>
                    <a:pt x="2605" y="0"/>
                  </a:moveTo>
                  <a:cubicBezTo>
                    <a:pt x="1869" y="0"/>
                    <a:pt x="1132" y="12"/>
                    <a:pt x="397" y="39"/>
                  </a:cubicBezTo>
                  <a:cubicBezTo>
                    <a:pt x="0" y="62"/>
                    <a:pt x="15" y="635"/>
                    <a:pt x="397" y="635"/>
                  </a:cubicBezTo>
                  <a:cubicBezTo>
                    <a:pt x="405" y="635"/>
                    <a:pt x="413" y="635"/>
                    <a:pt x="421" y="634"/>
                  </a:cubicBezTo>
                  <a:cubicBezTo>
                    <a:pt x="1082" y="610"/>
                    <a:pt x="1747" y="599"/>
                    <a:pt x="2413" y="599"/>
                  </a:cubicBezTo>
                  <a:cubicBezTo>
                    <a:pt x="4311" y="599"/>
                    <a:pt x="6214" y="683"/>
                    <a:pt x="8065" y="753"/>
                  </a:cubicBezTo>
                  <a:cubicBezTo>
                    <a:pt x="9851" y="825"/>
                    <a:pt x="11685" y="920"/>
                    <a:pt x="13543" y="920"/>
                  </a:cubicBezTo>
                  <a:cubicBezTo>
                    <a:pt x="14590" y="920"/>
                    <a:pt x="15638" y="896"/>
                    <a:pt x="16710" y="825"/>
                  </a:cubicBezTo>
                  <a:cubicBezTo>
                    <a:pt x="17083" y="802"/>
                    <a:pt x="17068" y="229"/>
                    <a:pt x="16686" y="229"/>
                  </a:cubicBezTo>
                  <a:cubicBezTo>
                    <a:pt x="16678" y="229"/>
                    <a:pt x="16670" y="229"/>
                    <a:pt x="16662" y="230"/>
                  </a:cubicBezTo>
                  <a:cubicBezTo>
                    <a:pt x="15472" y="279"/>
                    <a:pt x="14281" y="304"/>
                    <a:pt x="13090" y="304"/>
                  </a:cubicBezTo>
                  <a:cubicBezTo>
                    <a:pt x="11423" y="304"/>
                    <a:pt x="9756" y="255"/>
                    <a:pt x="8089" y="158"/>
                  </a:cubicBezTo>
                  <a:cubicBezTo>
                    <a:pt x="6286" y="73"/>
                    <a:pt x="4446" y="0"/>
                    <a:pt x="2605"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89" name="Google Shape;1228;p34">
              <a:extLst>
                <a:ext uri="{FF2B5EF4-FFF2-40B4-BE49-F238E27FC236}">
                  <a16:creationId xmlns:a16="http://schemas.microsoft.com/office/drawing/2014/main" id="{0F0F2DA1-668A-5CB8-B4CC-6A1994164997}"/>
                </a:ext>
              </a:extLst>
            </p:cNvPr>
            <p:cNvSpPr/>
            <p:nvPr/>
          </p:nvSpPr>
          <p:spPr>
            <a:xfrm>
              <a:off x="5153527" y="1583072"/>
              <a:ext cx="61749" cy="164962"/>
            </a:xfrm>
            <a:custGeom>
              <a:avLst/>
              <a:gdLst/>
              <a:ahLst/>
              <a:cxnLst/>
              <a:rect l="l" t="t" r="r" b="b"/>
              <a:pathLst>
                <a:path w="3525" h="9417" extrusionOk="0">
                  <a:moveTo>
                    <a:pt x="1332" y="0"/>
                  </a:moveTo>
                  <a:cubicBezTo>
                    <a:pt x="1040" y="0"/>
                    <a:pt x="747" y="11"/>
                    <a:pt x="452" y="33"/>
                  </a:cubicBezTo>
                  <a:cubicBezTo>
                    <a:pt x="191" y="33"/>
                    <a:pt x="0" y="248"/>
                    <a:pt x="24" y="510"/>
                  </a:cubicBezTo>
                  <a:lnTo>
                    <a:pt x="238" y="9107"/>
                  </a:lnTo>
                  <a:cubicBezTo>
                    <a:pt x="238" y="9273"/>
                    <a:pt x="381" y="9392"/>
                    <a:pt x="548" y="9392"/>
                  </a:cubicBezTo>
                  <a:lnTo>
                    <a:pt x="548" y="9416"/>
                  </a:lnTo>
                  <a:cubicBezTo>
                    <a:pt x="714" y="9416"/>
                    <a:pt x="834" y="9273"/>
                    <a:pt x="834" y="9107"/>
                  </a:cubicBezTo>
                  <a:lnTo>
                    <a:pt x="619" y="629"/>
                  </a:lnTo>
                  <a:cubicBezTo>
                    <a:pt x="823" y="616"/>
                    <a:pt x="1028" y="610"/>
                    <a:pt x="1232" y="610"/>
                  </a:cubicBezTo>
                  <a:cubicBezTo>
                    <a:pt x="1790" y="610"/>
                    <a:pt x="2348" y="654"/>
                    <a:pt x="2905" y="724"/>
                  </a:cubicBezTo>
                  <a:cubicBezTo>
                    <a:pt x="2739" y="3486"/>
                    <a:pt x="2572" y="6296"/>
                    <a:pt x="2477" y="9059"/>
                  </a:cubicBezTo>
                  <a:cubicBezTo>
                    <a:pt x="2477" y="9226"/>
                    <a:pt x="2620" y="9369"/>
                    <a:pt x="2786" y="9369"/>
                  </a:cubicBezTo>
                  <a:cubicBezTo>
                    <a:pt x="2929" y="9369"/>
                    <a:pt x="3072" y="9226"/>
                    <a:pt x="3072" y="9059"/>
                  </a:cubicBezTo>
                  <a:cubicBezTo>
                    <a:pt x="3191" y="6225"/>
                    <a:pt x="3334" y="3320"/>
                    <a:pt x="3525" y="486"/>
                  </a:cubicBezTo>
                  <a:cubicBezTo>
                    <a:pt x="3525" y="319"/>
                    <a:pt x="3429" y="176"/>
                    <a:pt x="3286" y="152"/>
                  </a:cubicBezTo>
                  <a:cubicBezTo>
                    <a:pt x="2629" y="54"/>
                    <a:pt x="1982" y="0"/>
                    <a:pt x="1332"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90" name="Google Shape;1229;p34">
              <a:extLst>
                <a:ext uri="{FF2B5EF4-FFF2-40B4-BE49-F238E27FC236}">
                  <a16:creationId xmlns:a16="http://schemas.microsoft.com/office/drawing/2014/main" id="{541BF519-6F36-592A-1AB8-8396AA5484FC}"/>
                </a:ext>
              </a:extLst>
            </p:cNvPr>
            <p:cNvSpPr/>
            <p:nvPr/>
          </p:nvSpPr>
          <p:spPr>
            <a:xfrm>
              <a:off x="5230692" y="1641633"/>
              <a:ext cx="61767" cy="107645"/>
            </a:xfrm>
            <a:custGeom>
              <a:avLst/>
              <a:gdLst/>
              <a:ahLst/>
              <a:cxnLst/>
              <a:rect l="l" t="t" r="r" b="b"/>
              <a:pathLst>
                <a:path w="3526" h="6145" extrusionOk="0">
                  <a:moveTo>
                    <a:pt x="1382" y="0"/>
                  </a:moveTo>
                  <a:cubicBezTo>
                    <a:pt x="1072" y="0"/>
                    <a:pt x="763" y="8"/>
                    <a:pt x="453" y="24"/>
                  </a:cubicBezTo>
                  <a:cubicBezTo>
                    <a:pt x="334" y="24"/>
                    <a:pt x="239" y="48"/>
                    <a:pt x="144" y="120"/>
                  </a:cubicBezTo>
                  <a:cubicBezTo>
                    <a:pt x="48" y="191"/>
                    <a:pt x="1" y="310"/>
                    <a:pt x="1" y="453"/>
                  </a:cubicBezTo>
                  <a:lnTo>
                    <a:pt x="215" y="5835"/>
                  </a:lnTo>
                  <a:cubicBezTo>
                    <a:pt x="215" y="6002"/>
                    <a:pt x="358" y="6145"/>
                    <a:pt x="525" y="6145"/>
                  </a:cubicBezTo>
                  <a:lnTo>
                    <a:pt x="525" y="6121"/>
                  </a:lnTo>
                  <a:cubicBezTo>
                    <a:pt x="691" y="6121"/>
                    <a:pt x="834" y="6002"/>
                    <a:pt x="834" y="5835"/>
                  </a:cubicBezTo>
                  <a:lnTo>
                    <a:pt x="620" y="620"/>
                  </a:lnTo>
                  <a:cubicBezTo>
                    <a:pt x="899" y="611"/>
                    <a:pt x="1175" y="605"/>
                    <a:pt x="1449" y="605"/>
                  </a:cubicBezTo>
                  <a:cubicBezTo>
                    <a:pt x="1926" y="605"/>
                    <a:pt x="2399" y="622"/>
                    <a:pt x="2882" y="667"/>
                  </a:cubicBezTo>
                  <a:cubicBezTo>
                    <a:pt x="2716" y="2382"/>
                    <a:pt x="2573" y="4097"/>
                    <a:pt x="2477" y="5811"/>
                  </a:cubicBezTo>
                  <a:cubicBezTo>
                    <a:pt x="2454" y="5954"/>
                    <a:pt x="2573" y="6097"/>
                    <a:pt x="2739" y="6121"/>
                  </a:cubicBezTo>
                  <a:cubicBezTo>
                    <a:pt x="2906" y="6121"/>
                    <a:pt x="3049" y="6002"/>
                    <a:pt x="3049" y="5835"/>
                  </a:cubicBezTo>
                  <a:cubicBezTo>
                    <a:pt x="3168" y="4025"/>
                    <a:pt x="3311" y="2215"/>
                    <a:pt x="3501" y="429"/>
                  </a:cubicBezTo>
                  <a:cubicBezTo>
                    <a:pt x="3525" y="262"/>
                    <a:pt x="3406" y="120"/>
                    <a:pt x="3239" y="96"/>
                  </a:cubicBezTo>
                  <a:cubicBezTo>
                    <a:pt x="2620" y="32"/>
                    <a:pt x="2001" y="0"/>
                    <a:pt x="1382"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91" name="Google Shape;1230;p34">
              <a:extLst>
                <a:ext uri="{FF2B5EF4-FFF2-40B4-BE49-F238E27FC236}">
                  <a16:creationId xmlns:a16="http://schemas.microsoft.com/office/drawing/2014/main" id="{BBF0448A-B290-DE18-2707-A9D78040457C}"/>
                </a:ext>
              </a:extLst>
            </p:cNvPr>
            <p:cNvSpPr/>
            <p:nvPr/>
          </p:nvSpPr>
          <p:spPr>
            <a:xfrm>
              <a:off x="5304125" y="1613114"/>
              <a:ext cx="61749" cy="141594"/>
            </a:xfrm>
            <a:custGeom>
              <a:avLst/>
              <a:gdLst/>
              <a:ahLst/>
              <a:cxnLst/>
              <a:rect l="l" t="t" r="r" b="b"/>
              <a:pathLst>
                <a:path w="3525" h="8083" extrusionOk="0">
                  <a:moveTo>
                    <a:pt x="1315" y="0"/>
                  </a:moveTo>
                  <a:cubicBezTo>
                    <a:pt x="1028" y="0"/>
                    <a:pt x="740" y="11"/>
                    <a:pt x="453" y="33"/>
                  </a:cubicBezTo>
                  <a:cubicBezTo>
                    <a:pt x="333" y="33"/>
                    <a:pt x="214" y="81"/>
                    <a:pt x="119" y="152"/>
                  </a:cubicBezTo>
                  <a:cubicBezTo>
                    <a:pt x="24" y="247"/>
                    <a:pt x="0" y="366"/>
                    <a:pt x="0" y="485"/>
                  </a:cubicBezTo>
                  <a:lnTo>
                    <a:pt x="214" y="7773"/>
                  </a:lnTo>
                  <a:cubicBezTo>
                    <a:pt x="214" y="7939"/>
                    <a:pt x="357" y="8082"/>
                    <a:pt x="524" y="8082"/>
                  </a:cubicBezTo>
                  <a:lnTo>
                    <a:pt x="524" y="8058"/>
                  </a:lnTo>
                  <a:cubicBezTo>
                    <a:pt x="691" y="8058"/>
                    <a:pt x="810" y="7939"/>
                    <a:pt x="810" y="7773"/>
                  </a:cubicBezTo>
                  <a:lnTo>
                    <a:pt x="595" y="628"/>
                  </a:lnTo>
                  <a:cubicBezTo>
                    <a:pt x="849" y="612"/>
                    <a:pt x="1103" y="604"/>
                    <a:pt x="1357" y="604"/>
                  </a:cubicBezTo>
                  <a:cubicBezTo>
                    <a:pt x="1866" y="604"/>
                    <a:pt x="2374" y="636"/>
                    <a:pt x="2882" y="700"/>
                  </a:cubicBezTo>
                  <a:cubicBezTo>
                    <a:pt x="2715" y="3034"/>
                    <a:pt x="2572" y="5391"/>
                    <a:pt x="2453" y="7725"/>
                  </a:cubicBezTo>
                  <a:cubicBezTo>
                    <a:pt x="2441" y="7921"/>
                    <a:pt x="2593" y="8023"/>
                    <a:pt x="2747" y="8023"/>
                  </a:cubicBezTo>
                  <a:cubicBezTo>
                    <a:pt x="2891" y="8023"/>
                    <a:pt x="3037" y="7933"/>
                    <a:pt x="3048" y="7749"/>
                  </a:cubicBezTo>
                  <a:cubicBezTo>
                    <a:pt x="3167" y="5320"/>
                    <a:pt x="3310" y="2867"/>
                    <a:pt x="3501" y="462"/>
                  </a:cubicBezTo>
                  <a:cubicBezTo>
                    <a:pt x="3525" y="319"/>
                    <a:pt x="3406" y="176"/>
                    <a:pt x="3239" y="152"/>
                  </a:cubicBezTo>
                  <a:cubicBezTo>
                    <a:pt x="2598" y="53"/>
                    <a:pt x="1956" y="0"/>
                    <a:pt x="1315"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92" name="Google Shape;1231;p34">
              <a:extLst>
                <a:ext uri="{FF2B5EF4-FFF2-40B4-BE49-F238E27FC236}">
                  <a16:creationId xmlns:a16="http://schemas.microsoft.com/office/drawing/2014/main" id="{5CAC4CE0-B40A-6656-3AEC-60D4FD131AE8}"/>
                </a:ext>
              </a:extLst>
            </p:cNvPr>
            <p:cNvSpPr/>
            <p:nvPr/>
          </p:nvSpPr>
          <p:spPr>
            <a:xfrm>
              <a:off x="5131017" y="1519273"/>
              <a:ext cx="272012" cy="76481"/>
            </a:xfrm>
            <a:custGeom>
              <a:avLst/>
              <a:gdLst/>
              <a:ahLst/>
              <a:cxnLst/>
              <a:rect l="l" t="t" r="r" b="b"/>
              <a:pathLst>
                <a:path w="15528" h="4366" extrusionOk="0">
                  <a:moveTo>
                    <a:pt x="453" y="0"/>
                  </a:moveTo>
                  <a:cubicBezTo>
                    <a:pt x="156" y="0"/>
                    <a:pt x="1" y="434"/>
                    <a:pt x="332" y="579"/>
                  </a:cubicBezTo>
                  <a:lnTo>
                    <a:pt x="7882" y="4104"/>
                  </a:lnTo>
                  <a:cubicBezTo>
                    <a:pt x="8096" y="4223"/>
                    <a:pt x="8310" y="4294"/>
                    <a:pt x="8525" y="4342"/>
                  </a:cubicBezTo>
                  <a:cubicBezTo>
                    <a:pt x="8644" y="4366"/>
                    <a:pt x="8787" y="4366"/>
                    <a:pt x="8906" y="4366"/>
                  </a:cubicBezTo>
                  <a:lnTo>
                    <a:pt x="9025" y="4366"/>
                  </a:lnTo>
                  <a:cubicBezTo>
                    <a:pt x="11073" y="4342"/>
                    <a:pt x="13121" y="4152"/>
                    <a:pt x="15145" y="3818"/>
                  </a:cubicBezTo>
                  <a:cubicBezTo>
                    <a:pt x="15527" y="3751"/>
                    <a:pt x="15464" y="3217"/>
                    <a:pt x="15115" y="3217"/>
                  </a:cubicBezTo>
                  <a:cubicBezTo>
                    <a:pt x="15094" y="3217"/>
                    <a:pt x="15073" y="3219"/>
                    <a:pt x="15050" y="3223"/>
                  </a:cubicBezTo>
                  <a:cubicBezTo>
                    <a:pt x="13049" y="3556"/>
                    <a:pt x="11049" y="3747"/>
                    <a:pt x="9025" y="3771"/>
                  </a:cubicBezTo>
                  <a:cubicBezTo>
                    <a:pt x="8906" y="3771"/>
                    <a:pt x="8763" y="3771"/>
                    <a:pt x="8644" y="3747"/>
                  </a:cubicBezTo>
                  <a:cubicBezTo>
                    <a:pt x="8477" y="3723"/>
                    <a:pt x="8310" y="3651"/>
                    <a:pt x="8167" y="3580"/>
                  </a:cubicBezTo>
                  <a:lnTo>
                    <a:pt x="594" y="32"/>
                  </a:lnTo>
                  <a:cubicBezTo>
                    <a:pt x="545" y="10"/>
                    <a:pt x="498" y="0"/>
                    <a:pt x="453"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93" name="Google Shape;1232;p34">
              <a:extLst>
                <a:ext uri="{FF2B5EF4-FFF2-40B4-BE49-F238E27FC236}">
                  <a16:creationId xmlns:a16="http://schemas.microsoft.com/office/drawing/2014/main" id="{CB7FE38E-EAB0-D7F0-A46B-36996117BA05}"/>
                </a:ext>
              </a:extLst>
            </p:cNvPr>
            <p:cNvSpPr/>
            <p:nvPr/>
          </p:nvSpPr>
          <p:spPr>
            <a:xfrm>
              <a:off x="5359813" y="1560842"/>
              <a:ext cx="43601" cy="45353"/>
            </a:xfrm>
            <a:custGeom>
              <a:avLst/>
              <a:gdLst/>
              <a:ahLst/>
              <a:cxnLst/>
              <a:rect l="l" t="t" r="r" b="b"/>
              <a:pathLst>
                <a:path w="2489" h="2589" extrusionOk="0">
                  <a:moveTo>
                    <a:pt x="411" y="0"/>
                  </a:moveTo>
                  <a:cubicBezTo>
                    <a:pt x="105" y="0"/>
                    <a:pt x="0" y="480"/>
                    <a:pt x="346" y="588"/>
                  </a:cubicBezTo>
                  <a:cubicBezTo>
                    <a:pt x="822" y="731"/>
                    <a:pt x="1298" y="897"/>
                    <a:pt x="1751" y="1112"/>
                  </a:cubicBezTo>
                  <a:cubicBezTo>
                    <a:pt x="1584" y="1469"/>
                    <a:pt x="1393" y="1802"/>
                    <a:pt x="1179" y="2136"/>
                  </a:cubicBezTo>
                  <a:cubicBezTo>
                    <a:pt x="1108" y="2279"/>
                    <a:pt x="1155" y="2469"/>
                    <a:pt x="1274" y="2541"/>
                  </a:cubicBezTo>
                  <a:cubicBezTo>
                    <a:pt x="1322" y="2564"/>
                    <a:pt x="1393" y="2588"/>
                    <a:pt x="1441" y="2588"/>
                  </a:cubicBezTo>
                  <a:cubicBezTo>
                    <a:pt x="1536" y="2588"/>
                    <a:pt x="1632" y="2541"/>
                    <a:pt x="1703" y="2445"/>
                  </a:cubicBezTo>
                  <a:cubicBezTo>
                    <a:pt x="1965" y="1993"/>
                    <a:pt x="2203" y="1540"/>
                    <a:pt x="2441" y="1088"/>
                  </a:cubicBezTo>
                  <a:cubicBezTo>
                    <a:pt x="2489" y="921"/>
                    <a:pt x="2441" y="755"/>
                    <a:pt x="2275" y="683"/>
                  </a:cubicBezTo>
                  <a:cubicBezTo>
                    <a:pt x="1703" y="421"/>
                    <a:pt x="1108" y="207"/>
                    <a:pt x="512" y="16"/>
                  </a:cubicBezTo>
                  <a:cubicBezTo>
                    <a:pt x="477" y="5"/>
                    <a:pt x="443" y="0"/>
                    <a:pt x="411"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grpSp>
      <p:grpSp>
        <p:nvGrpSpPr>
          <p:cNvPr id="94" name="Google Shape;1233;p34">
            <a:extLst>
              <a:ext uri="{FF2B5EF4-FFF2-40B4-BE49-F238E27FC236}">
                <a16:creationId xmlns:a16="http://schemas.microsoft.com/office/drawing/2014/main" id="{46101C93-1E77-99D2-10D1-62801BD610B7}"/>
              </a:ext>
            </a:extLst>
          </p:cNvPr>
          <p:cNvGrpSpPr/>
          <p:nvPr/>
        </p:nvGrpSpPr>
        <p:grpSpPr>
          <a:xfrm>
            <a:off x="8869225" y="5221040"/>
            <a:ext cx="634607" cy="552201"/>
            <a:chOff x="5636187" y="4130537"/>
            <a:chExt cx="637865" cy="552695"/>
          </a:xfrm>
        </p:grpSpPr>
        <p:sp>
          <p:nvSpPr>
            <p:cNvPr id="95" name="Google Shape;1234;p34">
              <a:extLst>
                <a:ext uri="{FF2B5EF4-FFF2-40B4-BE49-F238E27FC236}">
                  <a16:creationId xmlns:a16="http://schemas.microsoft.com/office/drawing/2014/main" id="{464C0A56-64B0-61DB-7F7D-4593623FDD7A}"/>
                </a:ext>
              </a:extLst>
            </p:cNvPr>
            <p:cNvSpPr/>
            <p:nvPr/>
          </p:nvSpPr>
          <p:spPr>
            <a:xfrm>
              <a:off x="5737981" y="4201202"/>
              <a:ext cx="461814" cy="408018"/>
            </a:xfrm>
            <a:custGeom>
              <a:avLst/>
              <a:gdLst/>
              <a:ahLst/>
              <a:cxnLst/>
              <a:rect l="l" t="t" r="r" b="b"/>
              <a:pathLst>
                <a:path w="26363" h="23292" extrusionOk="0">
                  <a:moveTo>
                    <a:pt x="13311" y="0"/>
                  </a:moveTo>
                  <a:cubicBezTo>
                    <a:pt x="11282" y="0"/>
                    <a:pt x="9294" y="744"/>
                    <a:pt x="7383" y="1487"/>
                  </a:cubicBezTo>
                  <a:cubicBezTo>
                    <a:pt x="6692" y="1725"/>
                    <a:pt x="6001" y="2035"/>
                    <a:pt x="5358" y="2416"/>
                  </a:cubicBezTo>
                  <a:cubicBezTo>
                    <a:pt x="4906" y="2702"/>
                    <a:pt x="4477" y="3059"/>
                    <a:pt x="4096" y="3440"/>
                  </a:cubicBezTo>
                  <a:cubicBezTo>
                    <a:pt x="1596" y="5845"/>
                    <a:pt x="0" y="9346"/>
                    <a:pt x="119" y="12894"/>
                  </a:cubicBezTo>
                  <a:cubicBezTo>
                    <a:pt x="262" y="16014"/>
                    <a:pt x="1667" y="18967"/>
                    <a:pt x="4049" y="21015"/>
                  </a:cubicBezTo>
                  <a:cubicBezTo>
                    <a:pt x="6164" y="22828"/>
                    <a:pt x="8885" y="23291"/>
                    <a:pt x="11575" y="23291"/>
                  </a:cubicBezTo>
                  <a:cubicBezTo>
                    <a:pt x="11853" y="23291"/>
                    <a:pt x="12131" y="23286"/>
                    <a:pt x="12407" y="23277"/>
                  </a:cubicBezTo>
                  <a:cubicBezTo>
                    <a:pt x="14694" y="23206"/>
                    <a:pt x="17027" y="22920"/>
                    <a:pt x="19147" y="22039"/>
                  </a:cubicBezTo>
                  <a:cubicBezTo>
                    <a:pt x="21719" y="20967"/>
                    <a:pt x="23791" y="18991"/>
                    <a:pt x="25005" y="16490"/>
                  </a:cubicBezTo>
                  <a:cubicBezTo>
                    <a:pt x="26220" y="13966"/>
                    <a:pt x="26363" y="11037"/>
                    <a:pt x="25386" y="8393"/>
                  </a:cubicBezTo>
                  <a:cubicBezTo>
                    <a:pt x="24124" y="5154"/>
                    <a:pt x="21195" y="2916"/>
                    <a:pt x="18171" y="1392"/>
                  </a:cubicBezTo>
                  <a:cubicBezTo>
                    <a:pt x="16861" y="749"/>
                    <a:pt x="15503" y="177"/>
                    <a:pt x="14051" y="34"/>
                  </a:cubicBezTo>
                  <a:cubicBezTo>
                    <a:pt x="13803" y="11"/>
                    <a:pt x="13557" y="0"/>
                    <a:pt x="13311" y="0"/>
                  </a:cubicBezTo>
                  <a:close/>
                </a:path>
              </a:pathLst>
            </a:custGeom>
            <a:gradFill>
              <a:gsLst>
                <a:gs pos="0">
                  <a:schemeClr val="accent4"/>
                </a:gs>
                <a:gs pos="100000">
                  <a:schemeClr val="accent5"/>
                </a:gs>
              </a:gsLst>
              <a:lin ang="0" scaled="0"/>
            </a:gradFill>
            <a:ln>
              <a:noFill/>
            </a:ln>
          </p:spPr>
          <p:txBody>
            <a:bodyPr spcFirstLastPara="1" wrap="square" lIns="116793" tIns="116793" rIns="116793" bIns="116793" anchor="ctr" anchorCtr="0">
              <a:noAutofit/>
            </a:bodyPr>
            <a:lstStyle/>
            <a:p>
              <a:endParaRPr sz="2348"/>
            </a:p>
          </p:txBody>
        </p:sp>
        <p:sp>
          <p:nvSpPr>
            <p:cNvPr id="96" name="Google Shape;1235;p34">
              <a:extLst>
                <a:ext uri="{FF2B5EF4-FFF2-40B4-BE49-F238E27FC236}">
                  <a16:creationId xmlns:a16="http://schemas.microsoft.com/office/drawing/2014/main" id="{DCB23595-54FC-406A-9E9E-22A52ED092D4}"/>
                </a:ext>
              </a:extLst>
            </p:cNvPr>
            <p:cNvSpPr/>
            <p:nvPr/>
          </p:nvSpPr>
          <p:spPr>
            <a:xfrm>
              <a:off x="5636187" y="4130537"/>
              <a:ext cx="637865" cy="552695"/>
            </a:xfrm>
            <a:custGeom>
              <a:avLst/>
              <a:gdLst/>
              <a:ahLst/>
              <a:cxnLst/>
              <a:rect l="l" t="t" r="r" b="b"/>
              <a:pathLst>
                <a:path w="36413" h="31551" extrusionOk="0">
                  <a:moveTo>
                    <a:pt x="17314" y="591"/>
                  </a:moveTo>
                  <a:cubicBezTo>
                    <a:pt x="17671" y="591"/>
                    <a:pt x="18028" y="591"/>
                    <a:pt x="18361" y="639"/>
                  </a:cubicBezTo>
                  <a:cubicBezTo>
                    <a:pt x="20171" y="758"/>
                    <a:pt x="22100" y="1234"/>
                    <a:pt x="24482" y="2092"/>
                  </a:cubicBezTo>
                  <a:cubicBezTo>
                    <a:pt x="27768" y="3306"/>
                    <a:pt x="30126" y="4616"/>
                    <a:pt x="31864" y="6283"/>
                  </a:cubicBezTo>
                  <a:cubicBezTo>
                    <a:pt x="34293" y="8617"/>
                    <a:pt x="35674" y="11903"/>
                    <a:pt x="35722" y="15595"/>
                  </a:cubicBezTo>
                  <a:cubicBezTo>
                    <a:pt x="35817" y="19500"/>
                    <a:pt x="34341" y="23287"/>
                    <a:pt x="31650" y="26097"/>
                  </a:cubicBezTo>
                  <a:cubicBezTo>
                    <a:pt x="28264" y="29530"/>
                    <a:pt x="23861" y="30958"/>
                    <a:pt x="19449" y="30958"/>
                  </a:cubicBezTo>
                  <a:cubicBezTo>
                    <a:pt x="14955" y="30958"/>
                    <a:pt x="10451" y="29476"/>
                    <a:pt x="7002" y="27121"/>
                  </a:cubicBezTo>
                  <a:cubicBezTo>
                    <a:pt x="620" y="22763"/>
                    <a:pt x="643" y="13332"/>
                    <a:pt x="4644" y="7283"/>
                  </a:cubicBezTo>
                  <a:cubicBezTo>
                    <a:pt x="7359" y="3187"/>
                    <a:pt x="12336" y="591"/>
                    <a:pt x="17314" y="591"/>
                  </a:cubicBezTo>
                  <a:close/>
                  <a:moveTo>
                    <a:pt x="17289" y="0"/>
                  </a:moveTo>
                  <a:cubicBezTo>
                    <a:pt x="12143" y="0"/>
                    <a:pt x="6965" y="2709"/>
                    <a:pt x="4168" y="6950"/>
                  </a:cubicBezTo>
                  <a:cubicBezTo>
                    <a:pt x="0" y="13237"/>
                    <a:pt x="0" y="23048"/>
                    <a:pt x="6668" y="27597"/>
                  </a:cubicBezTo>
                  <a:cubicBezTo>
                    <a:pt x="10455" y="30145"/>
                    <a:pt x="14884" y="31526"/>
                    <a:pt x="19457" y="31550"/>
                  </a:cubicBezTo>
                  <a:cubicBezTo>
                    <a:pt x="24005" y="31550"/>
                    <a:pt x="28554" y="30074"/>
                    <a:pt x="32078" y="26502"/>
                  </a:cubicBezTo>
                  <a:cubicBezTo>
                    <a:pt x="34889" y="23572"/>
                    <a:pt x="36413" y="19643"/>
                    <a:pt x="36317" y="15571"/>
                  </a:cubicBezTo>
                  <a:cubicBezTo>
                    <a:pt x="36270" y="11737"/>
                    <a:pt x="34817" y="8284"/>
                    <a:pt x="32269" y="5831"/>
                  </a:cubicBezTo>
                  <a:cubicBezTo>
                    <a:pt x="30483" y="4116"/>
                    <a:pt x="28054" y="2759"/>
                    <a:pt x="24696" y="1520"/>
                  </a:cubicBezTo>
                  <a:cubicBezTo>
                    <a:pt x="22291" y="663"/>
                    <a:pt x="20267" y="187"/>
                    <a:pt x="18409" y="44"/>
                  </a:cubicBezTo>
                  <a:cubicBezTo>
                    <a:pt x="18037" y="15"/>
                    <a:pt x="17663" y="0"/>
                    <a:pt x="17289" y="0"/>
                  </a:cubicBezTo>
                  <a:close/>
                </a:path>
              </a:pathLst>
            </a:custGeom>
            <a:gradFill>
              <a:gsLst>
                <a:gs pos="0">
                  <a:schemeClr val="accent4"/>
                </a:gs>
                <a:gs pos="100000">
                  <a:schemeClr val="accent5"/>
                </a:gs>
              </a:gsLst>
              <a:lin ang="0" scaled="0"/>
            </a:gradFill>
            <a:ln>
              <a:noFill/>
            </a:ln>
          </p:spPr>
          <p:txBody>
            <a:bodyPr spcFirstLastPara="1" wrap="square" lIns="116793" tIns="116793" rIns="116793" bIns="116793" anchor="ctr" anchorCtr="0">
              <a:noAutofit/>
            </a:bodyPr>
            <a:lstStyle/>
            <a:p>
              <a:endParaRPr sz="2348"/>
            </a:p>
          </p:txBody>
        </p:sp>
        <p:sp>
          <p:nvSpPr>
            <p:cNvPr id="97" name="Google Shape;1236;p34">
              <a:extLst>
                <a:ext uri="{FF2B5EF4-FFF2-40B4-BE49-F238E27FC236}">
                  <a16:creationId xmlns:a16="http://schemas.microsoft.com/office/drawing/2014/main" id="{BCA6E8D1-47D0-148A-205E-861567EBCCAF}"/>
                </a:ext>
              </a:extLst>
            </p:cNvPr>
            <p:cNvSpPr/>
            <p:nvPr/>
          </p:nvSpPr>
          <p:spPr>
            <a:xfrm>
              <a:off x="5681663" y="4168637"/>
              <a:ext cx="549419" cy="476213"/>
            </a:xfrm>
            <a:custGeom>
              <a:avLst/>
              <a:gdLst/>
              <a:ahLst/>
              <a:cxnLst/>
              <a:rect l="l" t="t" r="r" b="b"/>
              <a:pathLst>
                <a:path w="31364" h="27185" extrusionOk="0">
                  <a:moveTo>
                    <a:pt x="14932" y="607"/>
                  </a:moveTo>
                  <a:cubicBezTo>
                    <a:pt x="15241" y="607"/>
                    <a:pt x="15527" y="607"/>
                    <a:pt x="15837" y="655"/>
                  </a:cubicBezTo>
                  <a:cubicBezTo>
                    <a:pt x="17623" y="822"/>
                    <a:pt x="19409" y="1250"/>
                    <a:pt x="21076" y="1917"/>
                  </a:cubicBezTo>
                  <a:cubicBezTo>
                    <a:pt x="23910" y="2917"/>
                    <a:pt x="25910" y="4060"/>
                    <a:pt x="27387" y="5489"/>
                  </a:cubicBezTo>
                  <a:cubicBezTo>
                    <a:pt x="29482" y="7466"/>
                    <a:pt x="30649" y="10300"/>
                    <a:pt x="30697" y="13443"/>
                  </a:cubicBezTo>
                  <a:cubicBezTo>
                    <a:pt x="30768" y="16777"/>
                    <a:pt x="29506" y="20016"/>
                    <a:pt x="27196" y="22421"/>
                  </a:cubicBezTo>
                  <a:cubicBezTo>
                    <a:pt x="24292" y="25361"/>
                    <a:pt x="20521" y="26586"/>
                    <a:pt x="16742" y="26586"/>
                  </a:cubicBezTo>
                  <a:cubicBezTo>
                    <a:pt x="12900" y="26586"/>
                    <a:pt x="9050" y="25320"/>
                    <a:pt x="6097" y="23303"/>
                  </a:cubicBezTo>
                  <a:cubicBezTo>
                    <a:pt x="643" y="19587"/>
                    <a:pt x="667" y="11514"/>
                    <a:pt x="4096" y="6323"/>
                  </a:cubicBezTo>
                  <a:cubicBezTo>
                    <a:pt x="6406" y="2822"/>
                    <a:pt x="10669" y="607"/>
                    <a:pt x="14932" y="607"/>
                  </a:cubicBezTo>
                  <a:close/>
                  <a:moveTo>
                    <a:pt x="14925" y="1"/>
                  </a:moveTo>
                  <a:cubicBezTo>
                    <a:pt x="10482" y="1"/>
                    <a:pt x="5999" y="2340"/>
                    <a:pt x="3596" y="5989"/>
                  </a:cubicBezTo>
                  <a:cubicBezTo>
                    <a:pt x="0" y="11419"/>
                    <a:pt x="0" y="19873"/>
                    <a:pt x="5739" y="23803"/>
                  </a:cubicBezTo>
                  <a:cubicBezTo>
                    <a:pt x="9002" y="25970"/>
                    <a:pt x="12836" y="27160"/>
                    <a:pt x="16766" y="27184"/>
                  </a:cubicBezTo>
                  <a:cubicBezTo>
                    <a:pt x="20695" y="27184"/>
                    <a:pt x="24601" y="25898"/>
                    <a:pt x="27625" y="22850"/>
                  </a:cubicBezTo>
                  <a:cubicBezTo>
                    <a:pt x="30054" y="20326"/>
                    <a:pt x="31364" y="16920"/>
                    <a:pt x="31269" y="13443"/>
                  </a:cubicBezTo>
                  <a:cubicBezTo>
                    <a:pt x="31221" y="10109"/>
                    <a:pt x="29983" y="7133"/>
                    <a:pt x="27792" y="5061"/>
                  </a:cubicBezTo>
                  <a:cubicBezTo>
                    <a:pt x="26244" y="3584"/>
                    <a:pt x="24172" y="2393"/>
                    <a:pt x="21266" y="1346"/>
                  </a:cubicBezTo>
                  <a:cubicBezTo>
                    <a:pt x="19528" y="655"/>
                    <a:pt x="17718" y="226"/>
                    <a:pt x="15861" y="36"/>
                  </a:cubicBezTo>
                  <a:cubicBezTo>
                    <a:pt x="15550" y="12"/>
                    <a:pt x="15238" y="1"/>
                    <a:pt x="14925" y="1"/>
                  </a:cubicBezTo>
                  <a:close/>
                </a:path>
              </a:pathLst>
            </a:custGeom>
            <a:gradFill>
              <a:gsLst>
                <a:gs pos="0">
                  <a:schemeClr val="accent4"/>
                </a:gs>
                <a:gs pos="100000">
                  <a:schemeClr val="accent5"/>
                </a:gs>
              </a:gsLst>
              <a:lin ang="0" scaled="0"/>
            </a:gradFill>
            <a:ln>
              <a:noFill/>
            </a:ln>
          </p:spPr>
          <p:txBody>
            <a:bodyPr spcFirstLastPara="1" wrap="square" lIns="116793" tIns="116793" rIns="116793" bIns="116793" anchor="ctr" anchorCtr="0">
              <a:noAutofit/>
            </a:bodyPr>
            <a:lstStyle/>
            <a:p>
              <a:endParaRPr sz="2348"/>
            </a:p>
          </p:txBody>
        </p:sp>
        <p:sp>
          <p:nvSpPr>
            <p:cNvPr id="98" name="Google Shape;1237;p34">
              <a:extLst>
                <a:ext uri="{FF2B5EF4-FFF2-40B4-BE49-F238E27FC236}">
                  <a16:creationId xmlns:a16="http://schemas.microsoft.com/office/drawing/2014/main" id="{4BF5E1DC-8FE6-9976-647D-705AA830420F}"/>
                </a:ext>
              </a:extLst>
            </p:cNvPr>
            <p:cNvSpPr/>
            <p:nvPr/>
          </p:nvSpPr>
          <p:spPr>
            <a:xfrm>
              <a:off x="5845609" y="4295376"/>
              <a:ext cx="229462" cy="216814"/>
            </a:xfrm>
            <a:custGeom>
              <a:avLst/>
              <a:gdLst/>
              <a:ahLst/>
              <a:cxnLst/>
              <a:rect l="l" t="t" r="r" b="b"/>
              <a:pathLst>
                <a:path w="13099" h="12377" extrusionOk="0">
                  <a:moveTo>
                    <a:pt x="7393" y="599"/>
                  </a:moveTo>
                  <a:cubicBezTo>
                    <a:pt x="10112" y="599"/>
                    <a:pt x="12483" y="2784"/>
                    <a:pt x="12503" y="5684"/>
                  </a:cubicBezTo>
                  <a:cubicBezTo>
                    <a:pt x="12479" y="6518"/>
                    <a:pt x="12336" y="7351"/>
                    <a:pt x="12027" y="8137"/>
                  </a:cubicBezTo>
                  <a:cubicBezTo>
                    <a:pt x="11812" y="8828"/>
                    <a:pt x="11479" y="9495"/>
                    <a:pt x="11026" y="10090"/>
                  </a:cubicBezTo>
                  <a:cubicBezTo>
                    <a:pt x="10383" y="10805"/>
                    <a:pt x="9574" y="11305"/>
                    <a:pt x="8669" y="11543"/>
                  </a:cubicBezTo>
                  <a:cubicBezTo>
                    <a:pt x="8112" y="11699"/>
                    <a:pt x="7546" y="11777"/>
                    <a:pt x="6982" y="11777"/>
                  </a:cubicBezTo>
                  <a:cubicBezTo>
                    <a:pt x="6004" y="11777"/>
                    <a:pt x="5036" y="11544"/>
                    <a:pt x="4144" y="11090"/>
                  </a:cubicBezTo>
                  <a:cubicBezTo>
                    <a:pt x="1643" y="9781"/>
                    <a:pt x="643" y="7351"/>
                    <a:pt x="1453" y="4589"/>
                  </a:cubicBezTo>
                  <a:cubicBezTo>
                    <a:pt x="1572" y="4184"/>
                    <a:pt x="1739" y="3803"/>
                    <a:pt x="1977" y="3446"/>
                  </a:cubicBezTo>
                  <a:cubicBezTo>
                    <a:pt x="3096" y="1684"/>
                    <a:pt x="4573" y="1231"/>
                    <a:pt x="5763" y="874"/>
                  </a:cubicBezTo>
                  <a:lnTo>
                    <a:pt x="5882" y="826"/>
                  </a:lnTo>
                  <a:cubicBezTo>
                    <a:pt x="6389" y="672"/>
                    <a:pt x="6897" y="599"/>
                    <a:pt x="7393" y="599"/>
                  </a:cubicBezTo>
                  <a:close/>
                  <a:moveTo>
                    <a:pt x="7403" y="1"/>
                  </a:moveTo>
                  <a:cubicBezTo>
                    <a:pt x="6849" y="1"/>
                    <a:pt x="6282" y="82"/>
                    <a:pt x="5716" y="255"/>
                  </a:cubicBezTo>
                  <a:lnTo>
                    <a:pt x="5597" y="302"/>
                  </a:lnTo>
                  <a:cubicBezTo>
                    <a:pt x="4382" y="683"/>
                    <a:pt x="2715" y="1184"/>
                    <a:pt x="1477" y="3136"/>
                  </a:cubicBezTo>
                  <a:cubicBezTo>
                    <a:pt x="1215" y="3541"/>
                    <a:pt x="1024" y="3970"/>
                    <a:pt x="905" y="4422"/>
                  </a:cubicBezTo>
                  <a:cubicBezTo>
                    <a:pt x="0" y="7423"/>
                    <a:pt x="1143" y="10185"/>
                    <a:pt x="3882" y="11614"/>
                  </a:cubicBezTo>
                  <a:cubicBezTo>
                    <a:pt x="4835" y="12114"/>
                    <a:pt x="5906" y="12376"/>
                    <a:pt x="7002" y="12376"/>
                  </a:cubicBezTo>
                  <a:cubicBezTo>
                    <a:pt x="7621" y="12376"/>
                    <a:pt x="8240" y="12281"/>
                    <a:pt x="8835" y="12114"/>
                  </a:cubicBezTo>
                  <a:cubicBezTo>
                    <a:pt x="9859" y="11852"/>
                    <a:pt x="10788" y="11281"/>
                    <a:pt x="11479" y="10471"/>
                  </a:cubicBezTo>
                  <a:cubicBezTo>
                    <a:pt x="11979" y="9828"/>
                    <a:pt x="12360" y="9090"/>
                    <a:pt x="12598" y="8328"/>
                  </a:cubicBezTo>
                  <a:cubicBezTo>
                    <a:pt x="12932" y="7471"/>
                    <a:pt x="13098" y="6589"/>
                    <a:pt x="13098" y="5684"/>
                  </a:cubicBezTo>
                  <a:cubicBezTo>
                    <a:pt x="13078" y="2442"/>
                    <a:pt x="10436" y="1"/>
                    <a:pt x="7403"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99" name="Google Shape;1238;p34">
              <a:extLst>
                <a:ext uri="{FF2B5EF4-FFF2-40B4-BE49-F238E27FC236}">
                  <a16:creationId xmlns:a16="http://schemas.microsoft.com/office/drawing/2014/main" id="{3F484836-60A2-1C27-812C-7FDA0F56EC06}"/>
                </a:ext>
              </a:extLst>
            </p:cNvPr>
            <p:cNvSpPr/>
            <p:nvPr/>
          </p:nvSpPr>
          <p:spPr>
            <a:xfrm>
              <a:off x="5889823" y="4335351"/>
              <a:ext cx="144782" cy="136794"/>
            </a:xfrm>
            <a:custGeom>
              <a:avLst/>
              <a:gdLst/>
              <a:ahLst/>
              <a:cxnLst/>
              <a:rect l="l" t="t" r="r" b="b"/>
              <a:pathLst>
                <a:path w="8265" h="7809" extrusionOk="0">
                  <a:moveTo>
                    <a:pt x="4659" y="623"/>
                  </a:moveTo>
                  <a:cubicBezTo>
                    <a:pt x="6254" y="623"/>
                    <a:pt x="7649" y="1904"/>
                    <a:pt x="7669" y="3593"/>
                  </a:cubicBezTo>
                  <a:cubicBezTo>
                    <a:pt x="7645" y="4093"/>
                    <a:pt x="7550" y="4593"/>
                    <a:pt x="7383" y="5069"/>
                  </a:cubicBezTo>
                  <a:cubicBezTo>
                    <a:pt x="7240" y="5474"/>
                    <a:pt x="7050" y="5879"/>
                    <a:pt x="6788" y="6236"/>
                  </a:cubicBezTo>
                  <a:cubicBezTo>
                    <a:pt x="6407" y="6641"/>
                    <a:pt x="5930" y="6927"/>
                    <a:pt x="5406" y="7070"/>
                  </a:cubicBezTo>
                  <a:cubicBezTo>
                    <a:pt x="5070" y="7167"/>
                    <a:pt x="4728" y="7215"/>
                    <a:pt x="4389" y="7215"/>
                  </a:cubicBezTo>
                  <a:cubicBezTo>
                    <a:pt x="3814" y="7215"/>
                    <a:pt x="3248" y="7077"/>
                    <a:pt x="2739" y="6808"/>
                  </a:cubicBezTo>
                  <a:lnTo>
                    <a:pt x="2715" y="6808"/>
                  </a:lnTo>
                  <a:cubicBezTo>
                    <a:pt x="1239" y="6046"/>
                    <a:pt x="644" y="4593"/>
                    <a:pt x="1144" y="2974"/>
                  </a:cubicBezTo>
                  <a:cubicBezTo>
                    <a:pt x="1215" y="2736"/>
                    <a:pt x="1310" y="2498"/>
                    <a:pt x="1429" y="2307"/>
                  </a:cubicBezTo>
                  <a:cubicBezTo>
                    <a:pt x="2096" y="1259"/>
                    <a:pt x="2930" y="997"/>
                    <a:pt x="3692" y="783"/>
                  </a:cubicBezTo>
                  <a:lnTo>
                    <a:pt x="3763" y="759"/>
                  </a:lnTo>
                  <a:cubicBezTo>
                    <a:pt x="4064" y="666"/>
                    <a:pt x="4365" y="623"/>
                    <a:pt x="4659" y="623"/>
                  </a:cubicBezTo>
                  <a:close/>
                  <a:moveTo>
                    <a:pt x="4669" y="0"/>
                  </a:moveTo>
                  <a:cubicBezTo>
                    <a:pt x="4317" y="0"/>
                    <a:pt x="3956" y="52"/>
                    <a:pt x="3597" y="164"/>
                  </a:cubicBezTo>
                  <a:lnTo>
                    <a:pt x="3525" y="188"/>
                  </a:lnTo>
                  <a:cubicBezTo>
                    <a:pt x="2763" y="426"/>
                    <a:pt x="1715" y="759"/>
                    <a:pt x="929" y="1974"/>
                  </a:cubicBezTo>
                  <a:cubicBezTo>
                    <a:pt x="786" y="2236"/>
                    <a:pt x="644" y="2498"/>
                    <a:pt x="572" y="2783"/>
                  </a:cubicBezTo>
                  <a:cubicBezTo>
                    <a:pt x="1" y="4688"/>
                    <a:pt x="739" y="6427"/>
                    <a:pt x="2453" y="7332"/>
                  </a:cubicBezTo>
                  <a:cubicBezTo>
                    <a:pt x="3049" y="7641"/>
                    <a:pt x="3739" y="7808"/>
                    <a:pt x="4406" y="7808"/>
                  </a:cubicBezTo>
                  <a:cubicBezTo>
                    <a:pt x="4811" y="7808"/>
                    <a:pt x="5192" y="7737"/>
                    <a:pt x="5573" y="7641"/>
                  </a:cubicBezTo>
                  <a:cubicBezTo>
                    <a:pt x="6216" y="7451"/>
                    <a:pt x="6812" y="7094"/>
                    <a:pt x="7264" y="6594"/>
                  </a:cubicBezTo>
                  <a:cubicBezTo>
                    <a:pt x="7574" y="6189"/>
                    <a:pt x="7812" y="5736"/>
                    <a:pt x="7955" y="5236"/>
                  </a:cubicBezTo>
                  <a:cubicBezTo>
                    <a:pt x="8145" y="4712"/>
                    <a:pt x="8264" y="4141"/>
                    <a:pt x="8264" y="3569"/>
                  </a:cubicBezTo>
                  <a:cubicBezTo>
                    <a:pt x="8244" y="1538"/>
                    <a:pt x="6577" y="0"/>
                    <a:pt x="4669"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0" name="Google Shape;1239;p34">
              <a:extLst>
                <a:ext uri="{FF2B5EF4-FFF2-40B4-BE49-F238E27FC236}">
                  <a16:creationId xmlns:a16="http://schemas.microsoft.com/office/drawing/2014/main" id="{89475472-009E-150D-329F-CA91B5D67F2C}"/>
                </a:ext>
              </a:extLst>
            </p:cNvPr>
            <p:cNvSpPr/>
            <p:nvPr/>
          </p:nvSpPr>
          <p:spPr>
            <a:xfrm>
              <a:off x="5944898" y="4385434"/>
              <a:ext cx="39222" cy="37067"/>
            </a:xfrm>
            <a:custGeom>
              <a:avLst/>
              <a:gdLst/>
              <a:ahLst/>
              <a:cxnLst/>
              <a:rect l="l" t="t" r="r" b="b"/>
              <a:pathLst>
                <a:path w="2239" h="2116" extrusionOk="0">
                  <a:moveTo>
                    <a:pt x="1232" y="600"/>
                  </a:moveTo>
                  <a:cubicBezTo>
                    <a:pt x="1451" y="600"/>
                    <a:pt x="1643" y="772"/>
                    <a:pt x="1643" y="996"/>
                  </a:cubicBezTo>
                  <a:cubicBezTo>
                    <a:pt x="1643" y="1067"/>
                    <a:pt x="1619" y="1139"/>
                    <a:pt x="1596" y="1210"/>
                  </a:cubicBezTo>
                  <a:cubicBezTo>
                    <a:pt x="1572" y="1282"/>
                    <a:pt x="1548" y="1329"/>
                    <a:pt x="1524" y="1377"/>
                  </a:cubicBezTo>
                  <a:cubicBezTo>
                    <a:pt x="1477" y="1448"/>
                    <a:pt x="1405" y="1472"/>
                    <a:pt x="1334" y="1496"/>
                  </a:cubicBezTo>
                  <a:cubicBezTo>
                    <a:pt x="1290" y="1505"/>
                    <a:pt x="1243" y="1510"/>
                    <a:pt x="1196" y="1510"/>
                  </a:cubicBezTo>
                  <a:cubicBezTo>
                    <a:pt x="1113" y="1510"/>
                    <a:pt x="1028" y="1494"/>
                    <a:pt x="953" y="1448"/>
                  </a:cubicBezTo>
                  <a:cubicBezTo>
                    <a:pt x="738" y="1353"/>
                    <a:pt x="643" y="1115"/>
                    <a:pt x="738" y="924"/>
                  </a:cubicBezTo>
                  <a:cubicBezTo>
                    <a:pt x="738" y="901"/>
                    <a:pt x="762" y="877"/>
                    <a:pt x="762" y="829"/>
                  </a:cubicBezTo>
                  <a:cubicBezTo>
                    <a:pt x="857" y="710"/>
                    <a:pt x="976" y="639"/>
                    <a:pt x="1119" y="615"/>
                  </a:cubicBezTo>
                  <a:cubicBezTo>
                    <a:pt x="1157" y="605"/>
                    <a:pt x="1195" y="600"/>
                    <a:pt x="1232" y="600"/>
                  </a:cubicBezTo>
                  <a:close/>
                  <a:moveTo>
                    <a:pt x="1217" y="1"/>
                  </a:moveTo>
                  <a:cubicBezTo>
                    <a:pt x="1120" y="1"/>
                    <a:pt x="1024" y="14"/>
                    <a:pt x="929" y="43"/>
                  </a:cubicBezTo>
                  <a:cubicBezTo>
                    <a:pt x="667" y="115"/>
                    <a:pt x="429" y="281"/>
                    <a:pt x="262" y="520"/>
                  </a:cubicBezTo>
                  <a:cubicBezTo>
                    <a:pt x="214" y="591"/>
                    <a:pt x="191" y="663"/>
                    <a:pt x="167" y="758"/>
                  </a:cubicBezTo>
                  <a:cubicBezTo>
                    <a:pt x="0" y="1234"/>
                    <a:pt x="214" y="1758"/>
                    <a:pt x="667" y="1972"/>
                  </a:cubicBezTo>
                  <a:cubicBezTo>
                    <a:pt x="834" y="2068"/>
                    <a:pt x="1024" y="2115"/>
                    <a:pt x="1191" y="2115"/>
                  </a:cubicBezTo>
                  <a:cubicBezTo>
                    <a:pt x="1310" y="2115"/>
                    <a:pt x="1405" y="2091"/>
                    <a:pt x="1500" y="2068"/>
                  </a:cubicBezTo>
                  <a:cubicBezTo>
                    <a:pt x="1691" y="2020"/>
                    <a:pt x="1834" y="1901"/>
                    <a:pt x="1977" y="1758"/>
                  </a:cubicBezTo>
                  <a:cubicBezTo>
                    <a:pt x="2048" y="1663"/>
                    <a:pt x="2120" y="1544"/>
                    <a:pt x="2167" y="1401"/>
                  </a:cubicBezTo>
                  <a:cubicBezTo>
                    <a:pt x="2215" y="1282"/>
                    <a:pt x="2239" y="1139"/>
                    <a:pt x="2239" y="996"/>
                  </a:cubicBezTo>
                  <a:cubicBezTo>
                    <a:pt x="2239" y="663"/>
                    <a:pt x="2072" y="377"/>
                    <a:pt x="1834" y="186"/>
                  </a:cubicBezTo>
                  <a:cubicBezTo>
                    <a:pt x="1652" y="71"/>
                    <a:pt x="1436" y="1"/>
                    <a:pt x="1217"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1" name="Google Shape;1240;p34">
              <a:extLst>
                <a:ext uri="{FF2B5EF4-FFF2-40B4-BE49-F238E27FC236}">
                  <a16:creationId xmlns:a16="http://schemas.microsoft.com/office/drawing/2014/main" id="{46E09908-3381-38D2-EEC1-4918E3AC1834}"/>
                </a:ext>
              </a:extLst>
            </p:cNvPr>
            <p:cNvSpPr/>
            <p:nvPr/>
          </p:nvSpPr>
          <p:spPr>
            <a:xfrm>
              <a:off x="5864790" y="4268645"/>
              <a:ext cx="66356" cy="65831"/>
            </a:xfrm>
            <a:custGeom>
              <a:avLst/>
              <a:gdLst/>
              <a:ahLst/>
              <a:cxnLst/>
              <a:rect l="l" t="t" r="r" b="b"/>
              <a:pathLst>
                <a:path w="3788" h="3758" extrusionOk="0">
                  <a:moveTo>
                    <a:pt x="2351" y="0"/>
                  </a:moveTo>
                  <a:cubicBezTo>
                    <a:pt x="2170" y="0"/>
                    <a:pt x="1986" y="66"/>
                    <a:pt x="1834" y="209"/>
                  </a:cubicBezTo>
                  <a:cubicBezTo>
                    <a:pt x="1477" y="423"/>
                    <a:pt x="1120" y="661"/>
                    <a:pt x="787" y="900"/>
                  </a:cubicBezTo>
                  <a:cubicBezTo>
                    <a:pt x="572" y="1043"/>
                    <a:pt x="406" y="1209"/>
                    <a:pt x="263" y="1400"/>
                  </a:cubicBezTo>
                  <a:cubicBezTo>
                    <a:pt x="1" y="1852"/>
                    <a:pt x="48" y="2424"/>
                    <a:pt x="358" y="2852"/>
                  </a:cubicBezTo>
                  <a:cubicBezTo>
                    <a:pt x="620" y="3186"/>
                    <a:pt x="953" y="3472"/>
                    <a:pt x="1334" y="3710"/>
                  </a:cubicBezTo>
                  <a:cubicBezTo>
                    <a:pt x="1382" y="3734"/>
                    <a:pt x="1453" y="3757"/>
                    <a:pt x="1501" y="3757"/>
                  </a:cubicBezTo>
                  <a:cubicBezTo>
                    <a:pt x="1596" y="3757"/>
                    <a:pt x="1692" y="3686"/>
                    <a:pt x="1739" y="3614"/>
                  </a:cubicBezTo>
                  <a:cubicBezTo>
                    <a:pt x="1834" y="3472"/>
                    <a:pt x="1811" y="3281"/>
                    <a:pt x="1668" y="3210"/>
                  </a:cubicBezTo>
                  <a:cubicBezTo>
                    <a:pt x="1358" y="3019"/>
                    <a:pt x="1072" y="2781"/>
                    <a:pt x="858" y="2519"/>
                  </a:cubicBezTo>
                  <a:cubicBezTo>
                    <a:pt x="691" y="2281"/>
                    <a:pt x="644" y="1971"/>
                    <a:pt x="763" y="1709"/>
                  </a:cubicBezTo>
                  <a:cubicBezTo>
                    <a:pt x="858" y="1590"/>
                    <a:pt x="977" y="1471"/>
                    <a:pt x="1120" y="1400"/>
                  </a:cubicBezTo>
                  <a:cubicBezTo>
                    <a:pt x="1453" y="1162"/>
                    <a:pt x="1811" y="923"/>
                    <a:pt x="2168" y="709"/>
                  </a:cubicBezTo>
                  <a:cubicBezTo>
                    <a:pt x="2189" y="688"/>
                    <a:pt x="2324" y="610"/>
                    <a:pt x="2370" y="610"/>
                  </a:cubicBezTo>
                  <a:cubicBezTo>
                    <a:pt x="2375" y="610"/>
                    <a:pt x="2380" y="611"/>
                    <a:pt x="2382" y="614"/>
                  </a:cubicBezTo>
                  <a:cubicBezTo>
                    <a:pt x="2406" y="614"/>
                    <a:pt x="2454" y="638"/>
                    <a:pt x="2549" y="852"/>
                  </a:cubicBezTo>
                  <a:cubicBezTo>
                    <a:pt x="2787" y="1352"/>
                    <a:pt x="3001" y="1900"/>
                    <a:pt x="3144" y="2448"/>
                  </a:cubicBezTo>
                  <a:cubicBezTo>
                    <a:pt x="3191" y="2598"/>
                    <a:pt x="3309" y="2663"/>
                    <a:pt x="3427" y="2663"/>
                  </a:cubicBezTo>
                  <a:cubicBezTo>
                    <a:pt x="3607" y="2663"/>
                    <a:pt x="3788" y="2511"/>
                    <a:pt x="3716" y="2281"/>
                  </a:cubicBezTo>
                  <a:cubicBezTo>
                    <a:pt x="3549" y="1709"/>
                    <a:pt x="3359" y="1138"/>
                    <a:pt x="3097" y="590"/>
                  </a:cubicBezTo>
                  <a:cubicBezTo>
                    <a:pt x="3004" y="220"/>
                    <a:pt x="2683" y="0"/>
                    <a:pt x="2351"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2" name="Google Shape;1241;p34">
              <a:extLst>
                <a:ext uri="{FF2B5EF4-FFF2-40B4-BE49-F238E27FC236}">
                  <a16:creationId xmlns:a16="http://schemas.microsoft.com/office/drawing/2014/main" id="{36DF716E-616D-891D-CEEE-7C25D84FE301}"/>
                </a:ext>
              </a:extLst>
            </p:cNvPr>
            <p:cNvSpPr/>
            <p:nvPr/>
          </p:nvSpPr>
          <p:spPr>
            <a:xfrm>
              <a:off x="5955321" y="4253089"/>
              <a:ext cx="67092" cy="55513"/>
            </a:xfrm>
            <a:custGeom>
              <a:avLst/>
              <a:gdLst/>
              <a:ahLst/>
              <a:cxnLst/>
              <a:rect l="l" t="t" r="r" b="b"/>
              <a:pathLst>
                <a:path w="3830" h="3169" extrusionOk="0">
                  <a:moveTo>
                    <a:pt x="1343" y="1"/>
                  </a:moveTo>
                  <a:cubicBezTo>
                    <a:pt x="1189" y="1"/>
                    <a:pt x="1035" y="27"/>
                    <a:pt x="882" y="73"/>
                  </a:cubicBezTo>
                  <a:cubicBezTo>
                    <a:pt x="405" y="240"/>
                    <a:pt x="72" y="716"/>
                    <a:pt x="24" y="1216"/>
                  </a:cubicBezTo>
                  <a:cubicBezTo>
                    <a:pt x="0" y="1669"/>
                    <a:pt x="72" y="2097"/>
                    <a:pt x="215" y="2502"/>
                  </a:cubicBezTo>
                  <a:cubicBezTo>
                    <a:pt x="262" y="2645"/>
                    <a:pt x="374" y="2707"/>
                    <a:pt x="487" y="2707"/>
                  </a:cubicBezTo>
                  <a:cubicBezTo>
                    <a:pt x="657" y="2707"/>
                    <a:pt x="829" y="2564"/>
                    <a:pt x="786" y="2335"/>
                  </a:cubicBezTo>
                  <a:cubicBezTo>
                    <a:pt x="667" y="2002"/>
                    <a:pt x="620" y="1645"/>
                    <a:pt x="620" y="1288"/>
                  </a:cubicBezTo>
                  <a:cubicBezTo>
                    <a:pt x="643" y="1002"/>
                    <a:pt x="810" y="740"/>
                    <a:pt x="1072" y="621"/>
                  </a:cubicBezTo>
                  <a:cubicBezTo>
                    <a:pt x="1144" y="609"/>
                    <a:pt x="1221" y="603"/>
                    <a:pt x="1301" y="603"/>
                  </a:cubicBezTo>
                  <a:cubicBezTo>
                    <a:pt x="1382" y="603"/>
                    <a:pt x="1465" y="609"/>
                    <a:pt x="1548" y="621"/>
                  </a:cubicBezTo>
                  <a:cubicBezTo>
                    <a:pt x="1953" y="645"/>
                    <a:pt x="2358" y="692"/>
                    <a:pt x="2787" y="764"/>
                  </a:cubicBezTo>
                  <a:cubicBezTo>
                    <a:pt x="2834" y="764"/>
                    <a:pt x="3001" y="811"/>
                    <a:pt x="3025" y="835"/>
                  </a:cubicBezTo>
                  <a:cubicBezTo>
                    <a:pt x="3025" y="859"/>
                    <a:pt x="3049" y="930"/>
                    <a:pt x="3001" y="1145"/>
                  </a:cubicBezTo>
                  <a:cubicBezTo>
                    <a:pt x="2834" y="1692"/>
                    <a:pt x="2644" y="2216"/>
                    <a:pt x="2406" y="2740"/>
                  </a:cubicBezTo>
                  <a:cubicBezTo>
                    <a:pt x="2334" y="2883"/>
                    <a:pt x="2406" y="3074"/>
                    <a:pt x="2549" y="3145"/>
                  </a:cubicBezTo>
                  <a:cubicBezTo>
                    <a:pt x="2572" y="3145"/>
                    <a:pt x="2620" y="3169"/>
                    <a:pt x="2668" y="3169"/>
                  </a:cubicBezTo>
                  <a:cubicBezTo>
                    <a:pt x="2787" y="3169"/>
                    <a:pt x="2906" y="3097"/>
                    <a:pt x="2953" y="2978"/>
                  </a:cubicBezTo>
                  <a:cubicBezTo>
                    <a:pt x="3192" y="2431"/>
                    <a:pt x="3406" y="1859"/>
                    <a:pt x="3573" y="1288"/>
                  </a:cubicBezTo>
                  <a:cubicBezTo>
                    <a:pt x="3830" y="773"/>
                    <a:pt x="3468" y="168"/>
                    <a:pt x="2891" y="168"/>
                  </a:cubicBezTo>
                  <a:cubicBezTo>
                    <a:pt x="2880" y="168"/>
                    <a:pt x="2869" y="168"/>
                    <a:pt x="2858" y="168"/>
                  </a:cubicBezTo>
                  <a:cubicBezTo>
                    <a:pt x="2453" y="121"/>
                    <a:pt x="2025" y="73"/>
                    <a:pt x="1596" y="25"/>
                  </a:cubicBezTo>
                  <a:cubicBezTo>
                    <a:pt x="1512" y="8"/>
                    <a:pt x="1427" y="1"/>
                    <a:pt x="1343"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3" name="Google Shape;1242;p34">
              <a:extLst>
                <a:ext uri="{FF2B5EF4-FFF2-40B4-BE49-F238E27FC236}">
                  <a16:creationId xmlns:a16="http://schemas.microsoft.com/office/drawing/2014/main" id="{F1CE8B4F-F1E9-200A-8AC3-A06E88A48790}"/>
                </a:ext>
              </a:extLst>
            </p:cNvPr>
            <p:cNvSpPr/>
            <p:nvPr/>
          </p:nvSpPr>
          <p:spPr>
            <a:xfrm>
              <a:off x="6037741" y="4304468"/>
              <a:ext cx="71121" cy="64254"/>
            </a:xfrm>
            <a:custGeom>
              <a:avLst/>
              <a:gdLst/>
              <a:ahLst/>
              <a:cxnLst/>
              <a:rect l="l" t="t" r="r" b="b"/>
              <a:pathLst>
                <a:path w="4060" h="3668" extrusionOk="0">
                  <a:moveTo>
                    <a:pt x="1805" y="0"/>
                  </a:moveTo>
                  <a:cubicBezTo>
                    <a:pt x="1504" y="0"/>
                    <a:pt x="1208" y="106"/>
                    <a:pt x="963" y="307"/>
                  </a:cubicBezTo>
                  <a:cubicBezTo>
                    <a:pt x="630" y="593"/>
                    <a:pt x="344" y="926"/>
                    <a:pt x="154" y="1331"/>
                  </a:cubicBezTo>
                  <a:cubicBezTo>
                    <a:pt x="1" y="1518"/>
                    <a:pt x="260" y="1742"/>
                    <a:pt x="465" y="1742"/>
                  </a:cubicBezTo>
                  <a:cubicBezTo>
                    <a:pt x="547" y="1742"/>
                    <a:pt x="620" y="1706"/>
                    <a:pt x="654" y="1617"/>
                  </a:cubicBezTo>
                  <a:cubicBezTo>
                    <a:pt x="820" y="1308"/>
                    <a:pt x="1035" y="1022"/>
                    <a:pt x="1321" y="784"/>
                  </a:cubicBezTo>
                  <a:cubicBezTo>
                    <a:pt x="1463" y="657"/>
                    <a:pt x="1649" y="593"/>
                    <a:pt x="1834" y="593"/>
                  </a:cubicBezTo>
                  <a:cubicBezTo>
                    <a:pt x="1926" y="593"/>
                    <a:pt x="2019" y="609"/>
                    <a:pt x="2106" y="641"/>
                  </a:cubicBezTo>
                  <a:cubicBezTo>
                    <a:pt x="2225" y="736"/>
                    <a:pt x="2345" y="855"/>
                    <a:pt x="2440" y="998"/>
                  </a:cubicBezTo>
                  <a:cubicBezTo>
                    <a:pt x="2678" y="1331"/>
                    <a:pt x="2940" y="1665"/>
                    <a:pt x="3178" y="1998"/>
                  </a:cubicBezTo>
                  <a:cubicBezTo>
                    <a:pt x="3202" y="2046"/>
                    <a:pt x="3273" y="2189"/>
                    <a:pt x="3273" y="2212"/>
                  </a:cubicBezTo>
                  <a:cubicBezTo>
                    <a:pt x="3273" y="2236"/>
                    <a:pt x="3249" y="2284"/>
                    <a:pt x="3059" y="2403"/>
                  </a:cubicBezTo>
                  <a:cubicBezTo>
                    <a:pt x="2535" y="2665"/>
                    <a:pt x="2011" y="2879"/>
                    <a:pt x="1487" y="3070"/>
                  </a:cubicBezTo>
                  <a:cubicBezTo>
                    <a:pt x="1098" y="3116"/>
                    <a:pt x="1171" y="3668"/>
                    <a:pt x="1537" y="3668"/>
                  </a:cubicBezTo>
                  <a:cubicBezTo>
                    <a:pt x="1552" y="3668"/>
                    <a:pt x="1567" y="3667"/>
                    <a:pt x="1582" y="3665"/>
                  </a:cubicBezTo>
                  <a:cubicBezTo>
                    <a:pt x="1606" y="3665"/>
                    <a:pt x="1630" y="3641"/>
                    <a:pt x="1654" y="3641"/>
                  </a:cubicBezTo>
                  <a:cubicBezTo>
                    <a:pt x="2249" y="3451"/>
                    <a:pt x="2797" y="3213"/>
                    <a:pt x="3321" y="2927"/>
                  </a:cubicBezTo>
                  <a:cubicBezTo>
                    <a:pt x="3892" y="2784"/>
                    <a:pt x="4059" y="2070"/>
                    <a:pt x="3654" y="1665"/>
                  </a:cubicBezTo>
                  <a:cubicBezTo>
                    <a:pt x="3416" y="1331"/>
                    <a:pt x="3154" y="974"/>
                    <a:pt x="2916" y="641"/>
                  </a:cubicBezTo>
                  <a:cubicBezTo>
                    <a:pt x="2773" y="450"/>
                    <a:pt x="2607" y="260"/>
                    <a:pt x="2392" y="141"/>
                  </a:cubicBezTo>
                  <a:cubicBezTo>
                    <a:pt x="2203" y="46"/>
                    <a:pt x="2003" y="0"/>
                    <a:pt x="1805"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4" name="Google Shape;1243;p34">
              <a:extLst>
                <a:ext uri="{FF2B5EF4-FFF2-40B4-BE49-F238E27FC236}">
                  <a16:creationId xmlns:a16="http://schemas.microsoft.com/office/drawing/2014/main" id="{213A8963-344E-40B9-66EB-45E692E5885F}"/>
                </a:ext>
              </a:extLst>
            </p:cNvPr>
            <p:cNvSpPr/>
            <p:nvPr/>
          </p:nvSpPr>
          <p:spPr>
            <a:xfrm>
              <a:off x="6057886" y="4396295"/>
              <a:ext cx="58894" cy="63746"/>
            </a:xfrm>
            <a:custGeom>
              <a:avLst/>
              <a:gdLst/>
              <a:ahLst/>
              <a:cxnLst/>
              <a:rect l="l" t="t" r="r" b="b"/>
              <a:pathLst>
                <a:path w="3362" h="3639" extrusionOk="0">
                  <a:moveTo>
                    <a:pt x="1839" y="0"/>
                  </a:moveTo>
                  <a:cubicBezTo>
                    <a:pt x="1521" y="0"/>
                    <a:pt x="1203" y="49"/>
                    <a:pt x="885" y="138"/>
                  </a:cubicBezTo>
                  <a:cubicBezTo>
                    <a:pt x="532" y="226"/>
                    <a:pt x="608" y="743"/>
                    <a:pt x="943" y="743"/>
                  </a:cubicBezTo>
                  <a:cubicBezTo>
                    <a:pt x="970" y="743"/>
                    <a:pt x="998" y="740"/>
                    <a:pt x="1028" y="733"/>
                  </a:cubicBezTo>
                  <a:cubicBezTo>
                    <a:pt x="1304" y="654"/>
                    <a:pt x="1597" y="608"/>
                    <a:pt x="1905" y="608"/>
                  </a:cubicBezTo>
                  <a:cubicBezTo>
                    <a:pt x="1969" y="608"/>
                    <a:pt x="2034" y="610"/>
                    <a:pt x="2099" y="614"/>
                  </a:cubicBezTo>
                  <a:cubicBezTo>
                    <a:pt x="2361" y="638"/>
                    <a:pt x="2623" y="828"/>
                    <a:pt x="2742" y="1090"/>
                  </a:cubicBezTo>
                  <a:cubicBezTo>
                    <a:pt x="2766" y="1257"/>
                    <a:pt x="2766" y="1400"/>
                    <a:pt x="2742" y="1567"/>
                  </a:cubicBezTo>
                  <a:cubicBezTo>
                    <a:pt x="2671" y="1971"/>
                    <a:pt x="2600" y="2400"/>
                    <a:pt x="2528" y="2805"/>
                  </a:cubicBezTo>
                  <a:cubicBezTo>
                    <a:pt x="2528" y="2853"/>
                    <a:pt x="2481" y="3019"/>
                    <a:pt x="2457" y="3043"/>
                  </a:cubicBezTo>
                  <a:cubicBezTo>
                    <a:pt x="2438" y="3043"/>
                    <a:pt x="2419" y="3047"/>
                    <a:pt x="2389" y="3047"/>
                  </a:cubicBezTo>
                  <a:cubicBezTo>
                    <a:pt x="2344" y="3047"/>
                    <a:pt x="2276" y="3038"/>
                    <a:pt x="2147" y="2996"/>
                  </a:cubicBezTo>
                  <a:cubicBezTo>
                    <a:pt x="1599" y="2805"/>
                    <a:pt x="1075" y="2591"/>
                    <a:pt x="575" y="2329"/>
                  </a:cubicBezTo>
                  <a:cubicBezTo>
                    <a:pt x="527" y="2306"/>
                    <a:pt x="481" y="2296"/>
                    <a:pt x="438" y="2296"/>
                  </a:cubicBezTo>
                  <a:cubicBezTo>
                    <a:pt x="159" y="2296"/>
                    <a:pt x="1" y="2711"/>
                    <a:pt x="290" y="2876"/>
                  </a:cubicBezTo>
                  <a:cubicBezTo>
                    <a:pt x="837" y="3138"/>
                    <a:pt x="1385" y="3377"/>
                    <a:pt x="1957" y="3567"/>
                  </a:cubicBezTo>
                  <a:cubicBezTo>
                    <a:pt x="2099" y="3615"/>
                    <a:pt x="2242" y="3638"/>
                    <a:pt x="2385" y="3638"/>
                  </a:cubicBezTo>
                  <a:cubicBezTo>
                    <a:pt x="2528" y="3638"/>
                    <a:pt x="2647" y="3591"/>
                    <a:pt x="2766" y="3496"/>
                  </a:cubicBezTo>
                  <a:cubicBezTo>
                    <a:pt x="2957" y="3353"/>
                    <a:pt x="3076" y="3115"/>
                    <a:pt x="3100" y="2876"/>
                  </a:cubicBezTo>
                  <a:cubicBezTo>
                    <a:pt x="3171" y="2472"/>
                    <a:pt x="3243" y="2043"/>
                    <a:pt x="3314" y="1638"/>
                  </a:cubicBezTo>
                  <a:cubicBezTo>
                    <a:pt x="3362" y="1400"/>
                    <a:pt x="3362" y="1138"/>
                    <a:pt x="3314" y="900"/>
                  </a:cubicBezTo>
                  <a:cubicBezTo>
                    <a:pt x="3147" y="424"/>
                    <a:pt x="2695" y="66"/>
                    <a:pt x="2171" y="19"/>
                  </a:cubicBezTo>
                  <a:cubicBezTo>
                    <a:pt x="2060" y="6"/>
                    <a:pt x="1949" y="0"/>
                    <a:pt x="1839"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5" name="Google Shape;1244;p34">
              <a:extLst>
                <a:ext uri="{FF2B5EF4-FFF2-40B4-BE49-F238E27FC236}">
                  <a16:creationId xmlns:a16="http://schemas.microsoft.com/office/drawing/2014/main" id="{102A01AF-8B0D-801C-8C29-886DC0B7E946}"/>
                </a:ext>
              </a:extLst>
            </p:cNvPr>
            <p:cNvSpPr/>
            <p:nvPr/>
          </p:nvSpPr>
          <p:spPr>
            <a:xfrm>
              <a:off x="6007173" y="4474248"/>
              <a:ext cx="66637" cy="65480"/>
            </a:xfrm>
            <a:custGeom>
              <a:avLst/>
              <a:gdLst/>
              <a:ahLst/>
              <a:cxnLst/>
              <a:rect l="l" t="t" r="r" b="b"/>
              <a:pathLst>
                <a:path w="3804" h="3738" extrusionOk="0">
                  <a:moveTo>
                    <a:pt x="2288" y="1"/>
                  </a:moveTo>
                  <a:cubicBezTo>
                    <a:pt x="2038" y="1"/>
                    <a:pt x="1884" y="334"/>
                    <a:pt x="2113" y="522"/>
                  </a:cubicBezTo>
                  <a:cubicBezTo>
                    <a:pt x="2423" y="689"/>
                    <a:pt x="2708" y="927"/>
                    <a:pt x="2946" y="1189"/>
                  </a:cubicBezTo>
                  <a:cubicBezTo>
                    <a:pt x="3137" y="1427"/>
                    <a:pt x="3161" y="1713"/>
                    <a:pt x="3066" y="1975"/>
                  </a:cubicBezTo>
                  <a:cubicBezTo>
                    <a:pt x="2970" y="2118"/>
                    <a:pt x="2851" y="2237"/>
                    <a:pt x="2708" y="2332"/>
                  </a:cubicBezTo>
                  <a:cubicBezTo>
                    <a:pt x="2399" y="2570"/>
                    <a:pt x="2041" y="2808"/>
                    <a:pt x="1708" y="3046"/>
                  </a:cubicBezTo>
                  <a:cubicBezTo>
                    <a:pt x="1660" y="3070"/>
                    <a:pt x="1518" y="3165"/>
                    <a:pt x="1494" y="3165"/>
                  </a:cubicBezTo>
                  <a:cubicBezTo>
                    <a:pt x="1470" y="3142"/>
                    <a:pt x="1399" y="3118"/>
                    <a:pt x="1303" y="2927"/>
                  </a:cubicBezTo>
                  <a:cubicBezTo>
                    <a:pt x="1041" y="2427"/>
                    <a:pt x="827" y="1880"/>
                    <a:pt x="660" y="1332"/>
                  </a:cubicBezTo>
                  <a:cubicBezTo>
                    <a:pt x="615" y="1186"/>
                    <a:pt x="500" y="1124"/>
                    <a:pt x="383" y="1124"/>
                  </a:cubicBezTo>
                  <a:cubicBezTo>
                    <a:pt x="194" y="1124"/>
                    <a:pt x="0" y="1287"/>
                    <a:pt x="89" y="1522"/>
                  </a:cubicBezTo>
                  <a:cubicBezTo>
                    <a:pt x="279" y="2094"/>
                    <a:pt x="517" y="2665"/>
                    <a:pt x="779" y="3189"/>
                  </a:cubicBezTo>
                  <a:cubicBezTo>
                    <a:pt x="875" y="3451"/>
                    <a:pt x="1113" y="3666"/>
                    <a:pt x="1375" y="3737"/>
                  </a:cubicBezTo>
                  <a:lnTo>
                    <a:pt x="1494" y="3737"/>
                  </a:lnTo>
                  <a:cubicBezTo>
                    <a:pt x="1684" y="3737"/>
                    <a:pt x="1875" y="3666"/>
                    <a:pt x="2041" y="3547"/>
                  </a:cubicBezTo>
                  <a:cubicBezTo>
                    <a:pt x="2375" y="3308"/>
                    <a:pt x="2732" y="3046"/>
                    <a:pt x="3066" y="2784"/>
                  </a:cubicBezTo>
                  <a:cubicBezTo>
                    <a:pt x="3256" y="2665"/>
                    <a:pt x="3447" y="2475"/>
                    <a:pt x="3566" y="2284"/>
                  </a:cubicBezTo>
                  <a:cubicBezTo>
                    <a:pt x="3804" y="1808"/>
                    <a:pt x="3732" y="1237"/>
                    <a:pt x="3399" y="832"/>
                  </a:cubicBezTo>
                  <a:cubicBezTo>
                    <a:pt x="3137" y="498"/>
                    <a:pt x="2780" y="236"/>
                    <a:pt x="2399" y="22"/>
                  </a:cubicBezTo>
                  <a:cubicBezTo>
                    <a:pt x="2360" y="7"/>
                    <a:pt x="2323" y="1"/>
                    <a:pt x="2288"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6" name="Google Shape;1245;p34">
              <a:extLst>
                <a:ext uri="{FF2B5EF4-FFF2-40B4-BE49-F238E27FC236}">
                  <a16:creationId xmlns:a16="http://schemas.microsoft.com/office/drawing/2014/main" id="{1D669CF9-B647-92D4-B1FC-4499DC98FC7E}"/>
                </a:ext>
              </a:extLst>
            </p:cNvPr>
            <p:cNvSpPr/>
            <p:nvPr/>
          </p:nvSpPr>
          <p:spPr>
            <a:xfrm>
              <a:off x="5918341" y="4501680"/>
              <a:ext cx="66199" cy="54304"/>
            </a:xfrm>
            <a:custGeom>
              <a:avLst/>
              <a:gdLst/>
              <a:ahLst/>
              <a:cxnLst/>
              <a:rect l="l" t="t" r="r" b="b"/>
              <a:pathLst>
                <a:path w="3779" h="3100" extrusionOk="0">
                  <a:moveTo>
                    <a:pt x="1055" y="0"/>
                  </a:moveTo>
                  <a:cubicBezTo>
                    <a:pt x="947" y="0"/>
                    <a:pt x="838" y="57"/>
                    <a:pt x="778" y="194"/>
                  </a:cubicBezTo>
                  <a:cubicBezTo>
                    <a:pt x="540" y="742"/>
                    <a:pt x="373" y="1314"/>
                    <a:pt x="230" y="1909"/>
                  </a:cubicBezTo>
                  <a:cubicBezTo>
                    <a:pt x="1" y="2413"/>
                    <a:pt x="367" y="2983"/>
                    <a:pt x="904" y="2983"/>
                  </a:cubicBezTo>
                  <a:cubicBezTo>
                    <a:pt x="925" y="2983"/>
                    <a:pt x="947" y="2983"/>
                    <a:pt x="968" y="2981"/>
                  </a:cubicBezTo>
                  <a:cubicBezTo>
                    <a:pt x="1397" y="3028"/>
                    <a:pt x="1826" y="3076"/>
                    <a:pt x="2231" y="3100"/>
                  </a:cubicBezTo>
                  <a:lnTo>
                    <a:pt x="2469" y="3100"/>
                  </a:lnTo>
                  <a:cubicBezTo>
                    <a:pt x="2635" y="3100"/>
                    <a:pt x="2802" y="3076"/>
                    <a:pt x="2945" y="3028"/>
                  </a:cubicBezTo>
                  <a:cubicBezTo>
                    <a:pt x="3421" y="2814"/>
                    <a:pt x="3755" y="2362"/>
                    <a:pt x="3755" y="1838"/>
                  </a:cubicBezTo>
                  <a:cubicBezTo>
                    <a:pt x="3778" y="1409"/>
                    <a:pt x="3683" y="980"/>
                    <a:pt x="3540" y="575"/>
                  </a:cubicBezTo>
                  <a:cubicBezTo>
                    <a:pt x="3493" y="425"/>
                    <a:pt x="3375" y="360"/>
                    <a:pt x="3258" y="360"/>
                  </a:cubicBezTo>
                  <a:cubicBezTo>
                    <a:pt x="3077" y="360"/>
                    <a:pt x="2897" y="512"/>
                    <a:pt x="2969" y="742"/>
                  </a:cubicBezTo>
                  <a:cubicBezTo>
                    <a:pt x="3088" y="1076"/>
                    <a:pt x="3159" y="1433"/>
                    <a:pt x="3159" y="1790"/>
                  </a:cubicBezTo>
                  <a:cubicBezTo>
                    <a:pt x="3159" y="2076"/>
                    <a:pt x="2993" y="2338"/>
                    <a:pt x="2754" y="2481"/>
                  </a:cubicBezTo>
                  <a:cubicBezTo>
                    <a:pt x="2637" y="2497"/>
                    <a:pt x="2519" y="2514"/>
                    <a:pt x="2409" y="2514"/>
                  </a:cubicBezTo>
                  <a:cubicBezTo>
                    <a:pt x="2364" y="2514"/>
                    <a:pt x="2320" y="2511"/>
                    <a:pt x="2278" y="2504"/>
                  </a:cubicBezTo>
                  <a:cubicBezTo>
                    <a:pt x="1849" y="2481"/>
                    <a:pt x="1445" y="2457"/>
                    <a:pt x="1040" y="2409"/>
                  </a:cubicBezTo>
                  <a:cubicBezTo>
                    <a:pt x="945" y="2409"/>
                    <a:pt x="873" y="2385"/>
                    <a:pt x="778" y="2338"/>
                  </a:cubicBezTo>
                  <a:cubicBezTo>
                    <a:pt x="778" y="2314"/>
                    <a:pt x="754" y="2266"/>
                    <a:pt x="802" y="2052"/>
                  </a:cubicBezTo>
                  <a:cubicBezTo>
                    <a:pt x="945" y="1480"/>
                    <a:pt x="1111" y="933"/>
                    <a:pt x="1326" y="409"/>
                  </a:cubicBezTo>
                  <a:cubicBezTo>
                    <a:pt x="1432" y="180"/>
                    <a:pt x="1246" y="0"/>
                    <a:pt x="1055"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7" name="Google Shape;1246;p34">
              <a:extLst>
                <a:ext uri="{FF2B5EF4-FFF2-40B4-BE49-F238E27FC236}">
                  <a16:creationId xmlns:a16="http://schemas.microsoft.com/office/drawing/2014/main" id="{16E3C2E7-8747-0834-C038-C2A6C2F4C77E}"/>
                </a:ext>
              </a:extLst>
            </p:cNvPr>
            <p:cNvSpPr/>
            <p:nvPr/>
          </p:nvSpPr>
          <p:spPr>
            <a:xfrm>
              <a:off x="5828494" y="4446255"/>
              <a:ext cx="71857" cy="64272"/>
            </a:xfrm>
            <a:custGeom>
              <a:avLst/>
              <a:gdLst/>
              <a:ahLst/>
              <a:cxnLst/>
              <a:rect l="l" t="t" r="r" b="b"/>
              <a:pathLst>
                <a:path w="4102" h="3669" extrusionOk="0">
                  <a:moveTo>
                    <a:pt x="2474" y="1"/>
                  </a:moveTo>
                  <a:cubicBezTo>
                    <a:pt x="2438" y="1"/>
                    <a:pt x="2399" y="8"/>
                    <a:pt x="2358" y="24"/>
                  </a:cubicBezTo>
                  <a:cubicBezTo>
                    <a:pt x="1787" y="239"/>
                    <a:pt x="1239" y="477"/>
                    <a:pt x="715" y="786"/>
                  </a:cubicBezTo>
                  <a:cubicBezTo>
                    <a:pt x="168" y="953"/>
                    <a:pt x="1" y="1668"/>
                    <a:pt x="453" y="2072"/>
                  </a:cubicBezTo>
                  <a:cubicBezTo>
                    <a:pt x="691" y="2406"/>
                    <a:pt x="953" y="2739"/>
                    <a:pt x="1239" y="3073"/>
                  </a:cubicBezTo>
                  <a:cubicBezTo>
                    <a:pt x="1382" y="3263"/>
                    <a:pt x="1549" y="3406"/>
                    <a:pt x="1763" y="3549"/>
                  </a:cubicBezTo>
                  <a:cubicBezTo>
                    <a:pt x="1930" y="3620"/>
                    <a:pt x="2097" y="3668"/>
                    <a:pt x="2287" y="3668"/>
                  </a:cubicBezTo>
                  <a:cubicBezTo>
                    <a:pt x="2620" y="3644"/>
                    <a:pt x="2930" y="3525"/>
                    <a:pt x="3192" y="3335"/>
                  </a:cubicBezTo>
                  <a:cubicBezTo>
                    <a:pt x="3525" y="3025"/>
                    <a:pt x="3787" y="2668"/>
                    <a:pt x="3954" y="2287"/>
                  </a:cubicBezTo>
                  <a:cubicBezTo>
                    <a:pt x="4101" y="2041"/>
                    <a:pt x="3900" y="1829"/>
                    <a:pt x="3697" y="1829"/>
                  </a:cubicBezTo>
                  <a:cubicBezTo>
                    <a:pt x="3606" y="1829"/>
                    <a:pt x="3513" y="1873"/>
                    <a:pt x="3454" y="1977"/>
                  </a:cubicBezTo>
                  <a:cubicBezTo>
                    <a:pt x="3287" y="2311"/>
                    <a:pt x="3073" y="2596"/>
                    <a:pt x="2811" y="2858"/>
                  </a:cubicBezTo>
                  <a:cubicBezTo>
                    <a:pt x="2668" y="2985"/>
                    <a:pt x="2493" y="3049"/>
                    <a:pt x="2315" y="3049"/>
                  </a:cubicBezTo>
                  <a:cubicBezTo>
                    <a:pt x="2226" y="3049"/>
                    <a:pt x="2136" y="3033"/>
                    <a:pt x="2049" y="3001"/>
                  </a:cubicBezTo>
                  <a:cubicBezTo>
                    <a:pt x="1906" y="2930"/>
                    <a:pt x="1787" y="2811"/>
                    <a:pt x="1692" y="2668"/>
                  </a:cubicBezTo>
                  <a:cubicBezTo>
                    <a:pt x="1430" y="2358"/>
                    <a:pt x="1168" y="2025"/>
                    <a:pt x="906" y="1715"/>
                  </a:cubicBezTo>
                  <a:cubicBezTo>
                    <a:pt x="882" y="1668"/>
                    <a:pt x="787" y="1501"/>
                    <a:pt x="787" y="1477"/>
                  </a:cubicBezTo>
                  <a:cubicBezTo>
                    <a:pt x="787" y="1453"/>
                    <a:pt x="834" y="1406"/>
                    <a:pt x="1025" y="1287"/>
                  </a:cubicBezTo>
                  <a:cubicBezTo>
                    <a:pt x="1501" y="1025"/>
                    <a:pt x="2025" y="763"/>
                    <a:pt x="2573" y="572"/>
                  </a:cubicBezTo>
                  <a:cubicBezTo>
                    <a:pt x="2889" y="446"/>
                    <a:pt x="2757" y="1"/>
                    <a:pt x="2474"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8" name="Google Shape;1247;p34">
              <a:extLst>
                <a:ext uri="{FF2B5EF4-FFF2-40B4-BE49-F238E27FC236}">
                  <a16:creationId xmlns:a16="http://schemas.microsoft.com/office/drawing/2014/main" id="{F70A5F2C-FD2A-FB06-294A-F2BA07B2B2DA}"/>
                </a:ext>
              </a:extLst>
            </p:cNvPr>
            <p:cNvSpPr/>
            <p:nvPr/>
          </p:nvSpPr>
          <p:spPr>
            <a:xfrm>
              <a:off x="5814725" y="4351397"/>
              <a:ext cx="58263" cy="63168"/>
            </a:xfrm>
            <a:custGeom>
              <a:avLst/>
              <a:gdLst/>
              <a:ahLst/>
              <a:cxnLst/>
              <a:rect l="l" t="t" r="r" b="b"/>
              <a:pathLst>
                <a:path w="3326" h="3606" extrusionOk="0">
                  <a:moveTo>
                    <a:pt x="966" y="0"/>
                  </a:moveTo>
                  <a:cubicBezTo>
                    <a:pt x="804" y="0"/>
                    <a:pt x="644" y="43"/>
                    <a:pt x="501" y="129"/>
                  </a:cubicBezTo>
                  <a:cubicBezTo>
                    <a:pt x="311" y="296"/>
                    <a:pt x="191" y="534"/>
                    <a:pt x="191" y="772"/>
                  </a:cubicBezTo>
                  <a:cubicBezTo>
                    <a:pt x="120" y="1200"/>
                    <a:pt x="72" y="1605"/>
                    <a:pt x="25" y="2034"/>
                  </a:cubicBezTo>
                  <a:cubicBezTo>
                    <a:pt x="1" y="2272"/>
                    <a:pt x="1" y="2510"/>
                    <a:pt x="72" y="2748"/>
                  </a:cubicBezTo>
                  <a:cubicBezTo>
                    <a:pt x="263" y="3225"/>
                    <a:pt x="715" y="3582"/>
                    <a:pt x="1239" y="3606"/>
                  </a:cubicBezTo>
                  <a:lnTo>
                    <a:pt x="1454" y="3606"/>
                  </a:lnTo>
                  <a:cubicBezTo>
                    <a:pt x="1811" y="3582"/>
                    <a:pt x="2144" y="3534"/>
                    <a:pt x="2478" y="3415"/>
                  </a:cubicBezTo>
                  <a:cubicBezTo>
                    <a:pt x="2857" y="3352"/>
                    <a:pt x="2751" y="2840"/>
                    <a:pt x="2441" y="2840"/>
                  </a:cubicBezTo>
                  <a:cubicBezTo>
                    <a:pt x="2401" y="2840"/>
                    <a:pt x="2357" y="2848"/>
                    <a:pt x="2311" y="2867"/>
                  </a:cubicBezTo>
                  <a:cubicBezTo>
                    <a:pt x="2021" y="2950"/>
                    <a:pt x="1714" y="3015"/>
                    <a:pt x="1404" y="3015"/>
                  </a:cubicBezTo>
                  <a:cubicBezTo>
                    <a:pt x="1357" y="3015"/>
                    <a:pt x="1310" y="3013"/>
                    <a:pt x="1263" y="3010"/>
                  </a:cubicBezTo>
                  <a:cubicBezTo>
                    <a:pt x="977" y="2987"/>
                    <a:pt x="715" y="2820"/>
                    <a:pt x="620" y="2558"/>
                  </a:cubicBezTo>
                  <a:cubicBezTo>
                    <a:pt x="573" y="2415"/>
                    <a:pt x="573" y="2248"/>
                    <a:pt x="620" y="2082"/>
                  </a:cubicBezTo>
                  <a:cubicBezTo>
                    <a:pt x="644" y="1677"/>
                    <a:pt x="692" y="1272"/>
                    <a:pt x="763" y="867"/>
                  </a:cubicBezTo>
                  <a:cubicBezTo>
                    <a:pt x="763" y="796"/>
                    <a:pt x="811" y="629"/>
                    <a:pt x="834" y="605"/>
                  </a:cubicBezTo>
                  <a:cubicBezTo>
                    <a:pt x="846" y="605"/>
                    <a:pt x="870" y="599"/>
                    <a:pt x="918" y="599"/>
                  </a:cubicBezTo>
                  <a:cubicBezTo>
                    <a:pt x="965" y="599"/>
                    <a:pt x="1037" y="605"/>
                    <a:pt x="1144" y="629"/>
                  </a:cubicBezTo>
                  <a:cubicBezTo>
                    <a:pt x="1692" y="796"/>
                    <a:pt x="2216" y="986"/>
                    <a:pt x="2740" y="1224"/>
                  </a:cubicBezTo>
                  <a:cubicBezTo>
                    <a:pt x="2797" y="1256"/>
                    <a:pt x="2851" y="1270"/>
                    <a:pt x="2901" y="1270"/>
                  </a:cubicBezTo>
                  <a:cubicBezTo>
                    <a:pt x="3185" y="1270"/>
                    <a:pt x="3326" y="822"/>
                    <a:pt x="3002" y="700"/>
                  </a:cubicBezTo>
                  <a:cubicBezTo>
                    <a:pt x="2454" y="438"/>
                    <a:pt x="1882" y="224"/>
                    <a:pt x="1287" y="57"/>
                  </a:cubicBezTo>
                  <a:cubicBezTo>
                    <a:pt x="1182" y="19"/>
                    <a:pt x="1074" y="0"/>
                    <a:pt x="966"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09" name="Google Shape;1248;p34">
              <a:extLst>
                <a:ext uri="{FF2B5EF4-FFF2-40B4-BE49-F238E27FC236}">
                  <a16:creationId xmlns:a16="http://schemas.microsoft.com/office/drawing/2014/main" id="{A0589688-CD39-7659-684E-EE5C2D1630CF}"/>
                </a:ext>
              </a:extLst>
            </p:cNvPr>
            <p:cNvSpPr/>
            <p:nvPr/>
          </p:nvSpPr>
          <p:spPr>
            <a:xfrm>
              <a:off x="5962836" y="4395857"/>
              <a:ext cx="49049" cy="53341"/>
            </a:xfrm>
            <a:custGeom>
              <a:avLst/>
              <a:gdLst/>
              <a:ahLst/>
              <a:cxnLst/>
              <a:rect l="l" t="t" r="r" b="b"/>
              <a:pathLst>
                <a:path w="2800" h="3045" extrusionOk="0">
                  <a:moveTo>
                    <a:pt x="2480" y="1"/>
                  </a:moveTo>
                  <a:cubicBezTo>
                    <a:pt x="2340" y="1"/>
                    <a:pt x="2202" y="91"/>
                    <a:pt x="2191" y="282"/>
                  </a:cubicBezTo>
                  <a:cubicBezTo>
                    <a:pt x="2191" y="663"/>
                    <a:pt x="2120" y="1044"/>
                    <a:pt x="1977" y="1401"/>
                  </a:cubicBezTo>
                  <a:cubicBezTo>
                    <a:pt x="1667" y="2068"/>
                    <a:pt x="905" y="2378"/>
                    <a:pt x="286" y="2449"/>
                  </a:cubicBezTo>
                  <a:cubicBezTo>
                    <a:pt x="119" y="2449"/>
                    <a:pt x="0" y="2616"/>
                    <a:pt x="0" y="2782"/>
                  </a:cubicBezTo>
                  <a:cubicBezTo>
                    <a:pt x="24" y="2925"/>
                    <a:pt x="143" y="3044"/>
                    <a:pt x="310" y="3044"/>
                  </a:cubicBezTo>
                  <a:lnTo>
                    <a:pt x="334" y="3044"/>
                  </a:lnTo>
                  <a:cubicBezTo>
                    <a:pt x="1334" y="2925"/>
                    <a:pt x="2167" y="2401"/>
                    <a:pt x="2524" y="1663"/>
                  </a:cubicBezTo>
                  <a:cubicBezTo>
                    <a:pt x="2691" y="1234"/>
                    <a:pt x="2786" y="782"/>
                    <a:pt x="2786" y="329"/>
                  </a:cubicBezTo>
                  <a:cubicBezTo>
                    <a:pt x="2799" y="115"/>
                    <a:pt x="2638" y="1"/>
                    <a:pt x="2480"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10" name="Google Shape;1249;p34">
              <a:extLst>
                <a:ext uri="{FF2B5EF4-FFF2-40B4-BE49-F238E27FC236}">
                  <a16:creationId xmlns:a16="http://schemas.microsoft.com/office/drawing/2014/main" id="{88AD04AF-6D35-4EA9-25F2-DC03B0569713}"/>
                </a:ext>
              </a:extLst>
            </p:cNvPr>
            <p:cNvSpPr/>
            <p:nvPr/>
          </p:nvSpPr>
          <p:spPr>
            <a:xfrm>
              <a:off x="5946825" y="4354113"/>
              <a:ext cx="36927" cy="12105"/>
            </a:xfrm>
            <a:custGeom>
              <a:avLst/>
              <a:gdLst/>
              <a:ahLst/>
              <a:cxnLst/>
              <a:rect l="l" t="t" r="r" b="b"/>
              <a:pathLst>
                <a:path w="2108" h="691" extrusionOk="0">
                  <a:moveTo>
                    <a:pt x="1107" y="0"/>
                  </a:moveTo>
                  <a:cubicBezTo>
                    <a:pt x="868" y="0"/>
                    <a:pt x="629" y="30"/>
                    <a:pt x="390" y="93"/>
                  </a:cubicBezTo>
                  <a:cubicBezTo>
                    <a:pt x="1" y="139"/>
                    <a:pt x="52" y="691"/>
                    <a:pt x="416" y="691"/>
                  </a:cubicBezTo>
                  <a:cubicBezTo>
                    <a:pt x="431" y="691"/>
                    <a:pt x="446" y="690"/>
                    <a:pt x="462" y="688"/>
                  </a:cubicBezTo>
                  <a:lnTo>
                    <a:pt x="533" y="688"/>
                  </a:lnTo>
                  <a:cubicBezTo>
                    <a:pt x="725" y="637"/>
                    <a:pt x="923" y="614"/>
                    <a:pt x="1121" y="614"/>
                  </a:cubicBezTo>
                  <a:cubicBezTo>
                    <a:pt x="1292" y="614"/>
                    <a:pt x="1463" y="631"/>
                    <a:pt x="1629" y="664"/>
                  </a:cubicBezTo>
                  <a:cubicBezTo>
                    <a:pt x="1650" y="668"/>
                    <a:pt x="1671" y="670"/>
                    <a:pt x="1690" y="670"/>
                  </a:cubicBezTo>
                  <a:cubicBezTo>
                    <a:pt x="2021" y="670"/>
                    <a:pt x="2107" y="136"/>
                    <a:pt x="1748" y="69"/>
                  </a:cubicBezTo>
                  <a:cubicBezTo>
                    <a:pt x="1534" y="24"/>
                    <a:pt x="1320" y="0"/>
                    <a:pt x="1107"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grpSp>
      <p:sp>
        <p:nvSpPr>
          <p:cNvPr id="111" name="Google Shape;1250;p34">
            <a:extLst>
              <a:ext uri="{FF2B5EF4-FFF2-40B4-BE49-F238E27FC236}">
                <a16:creationId xmlns:a16="http://schemas.microsoft.com/office/drawing/2014/main" id="{5654EA9E-603D-8A77-1483-E6DF27D14FAE}"/>
              </a:ext>
            </a:extLst>
          </p:cNvPr>
          <p:cNvSpPr/>
          <p:nvPr/>
        </p:nvSpPr>
        <p:spPr>
          <a:xfrm>
            <a:off x="10799014" y="2169975"/>
            <a:ext cx="50373" cy="42294"/>
          </a:xfrm>
          <a:custGeom>
            <a:avLst/>
            <a:gdLst/>
            <a:ahLst/>
            <a:cxnLst/>
            <a:rect l="l" t="t" r="r" b="b"/>
            <a:pathLst>
              <a:path w="2251" h="1890" extrusionOk="0">
                <a:moveTo>
                  <a:pt x="1831" y="1"/>
                </a:moveTo>
                <a:cubicBezTo>
                  <a:pt x="1769" y="1"/>
                  <a:pt x="1704" y="24"/>
                  <a:pt x="1644" y="79"/>
                </a:cubicBezTo>
                <a:lnTo>
                  <a:pt x="144" y="1365"/>
                </a:lnTo>
                <a:cubicBezTo>
                  <a:pt x="25" y="1461"/>
                  <a:pt x="1" y="1651"/>
                  <a:pt x="120" y="1770"/>
                </a:cubicBezTo>
                <a:cubicBezTo>
                  <a:pt x="167" y="1842"/>
                  <a:pt x="263" y="1889"/>
                  <a:pt x="334" y="1889"/>
                </a:cubicBezTo>
                <a:cubicBezTo>
                  <a:pt x="406" y="1889"/>
                  <a:pt x="477" y="1866"/>
                  <a:pt x="525" y="1818"/>
                </a:cubicBezTo>
                <a:lnTo>
                  <a:pt x="2025" y="532"/>
                </a:lnTo>
                <a:cubicBezTo>
                  <a:pt x="2250" y="325"/>
                  <a:pt x="2061" y="1"/>
                  <a:pt x="1831"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12" name="Google Shape;1251;p34">
            <a:extLst>
              <a:ext uri="{FF2B5EF4-FFF2-40B4-BE49-F238E27FC236}">
                <a16:creationId xmlns:a16="http://schemas.microsoft.com/office/drawing/2014/main" id="{5881FC6F-140E-33E7-0612-4E0DD9EBFDDB}"/>
              </a:ext>
            </a:extLst>
          </p:cNvPr>
          <p:cNvSpPr/>
          <p:nvPr/>
        </p:nvSpPr>
        <p:spPr>
          <a:xfrm>
            <a:off x="10990430" y="2238363"/>
            <a:ext cx="14949" cy="65567"/>
          </a:xfrm>
          <a:custGeom>
            <a:avLst/>
            <a:gdLst/>
            <a:ahLst/>
            <a:cxnLst/>
            <a:rect l="l" t="t" r="r" b="b"/>
            <a:pathLst>
              <a:path w="668" h="2930" extrusionOk="0">
                <a:moveTo>
                  <a:pt x="382" y="0"/>
                </a:moveTo>
                <a:cubicBezTo>
                  <a:pt x="215" y="0"/>
                  <a:pt x="72" y="143"/>
                  <a:pt x="72" y="310"/>
                </a:cubicBezTo>
                <a:lnTo>
                  <a:pt x="1" y="2644"/>
                </a:lnTo>
                <a:cubicBezTo>
                  <a:pt x="1" y="2810"/>
                  <a:pt x="120" y="2929"/>
                  <a:pt x="286" y="2929"/>
                </a:cubicBezTo>
                <a:cubicBezTo>
                  <a:pt x="453" y="2929"/>
                  <a:pt x="596" y="2810"/>
                  <a:pt x="596" y="2644"/>
                </a:cubicBezTo>
                <a:lnTo>
                  <a:pt x="667" y="310"/>
                </a:lnTo>
                <a:cubicBezTo>
                  <a:pt x="667" y="143"/>
                  <a:pt x="548" y="0"/>
                  <a:pt x="382"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13" name="Google Shape;1252;p34">
            <a:extLst>
              <a:ext uri="{FF2B5EF4-FFF2-40B4-BE49-F238E27FC236}">
                <a16:creationId xmlns:a16="http://schemas.microsoft.com/office/drawing/2014/main" id="{B7D5A9B2-5BE5-15A8-5C3D-D87D6C4C391A}"/>
              </a:ext>
            </a:extLst>
          </p:cNvPr>
          <p:cNvSpPr/>
          <p:nvPr/>
        </p:nvSpPr>
        <p:spPr>
          <a:xfrm>
            <a:off x="11062912" y="2227621"/>
            <a:ext cx="42116" cy="59257"/>
          </a:xfrm>
          <a:custGeom>
            <a:avLst/>
            <a:gdLst/>
            <a:ahLst/>
            <a:cxnLst/>
            <a:rect l="l" t="t" r="r" b="b"/>
            <a:pathLst>
              <a:path w="1882" h="2648" extrusionOk="0">
                <a:moveTo>
                  <a:pt x="353" y="0"/>
                </a:moveTo>
                <a:cubicBezTo>
                  <a:pt x="315" y="0"/>
                  <a:pt x="276" y="9"/>
                  <a:pt x="239" y="28"/>
                </a:cubicBezTo>
                <a:cubicBezTo>
                  <a:pt x="72" y="75"/>
                  <a:pt x="0" y="266"/>
                  <a:pt x="72" y="409"/>
                </a:cubicBezTo>
                <a:cubicBezTo>
                  <a:pt x="381" y="1171"/>
                  <a:pt x="810" y="1885"/>
                  <a:pt x="1310" y="2528"/>
                </a:cubicBezTo>
                <a:cubicBezTo>
                  <a:pt x="1382" y="2600"/>
                  <a:pt x="1453" y="2647"/>
                  <a:pt x="1548" y="2647"/>
                </a:cubicBezTo>
                <a:cubicBezTo>
                  <a:pt x="1620" y="2647"/>
                  <a:pt x="1667" y="2624"/>
                  <a:pt x="1739" y="2576"/>
                </a:cubicBezTo>
                <a:cubicBezTo>
                  <a:pt x="1858" y="2481"/>
                  <a:pt x="1882" y="2290"/>
                  <a:pt x="1787" y="2171"/>
                </a:cubicBezTo>
                <a:cubicBezTo>
                  <a:pt x="1310" y="1576"/>
                  <a:pt x="905" y="909"/>
                  <a:pt x="620" y="195"/>
                </a:cubicBezTo>
                <a:cubicBezTo>
                  <a:pt x="567" y="71"/>
                  <a:pt x="462" y="0"/>
                  <a:pt x="353"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grpSp>
        <p:nvGrpSpPr>
          <p:cNvPr id="114" name="Google Shape;1253;p34">
            <a:extLst>
              <a:ext uri="{FF2B5EF4-FFF2-40B4-BE49-F238E27FC236}">
                <a16:creationId xmlns:a16="http://schemas.microsoft.com/office/drawing/2014/main" id="{97D298CF-EFB3-C53D-8923-355063F6355E}"/>
              </a:ext>
            </a:extLst>
          </p:cNvPr>
          <p:cNvGrpSpPr/>
          <p:nvPr/>
        </p:nvGrpSpPr>
        <p:grpSpPr>
          <a:xfrm>
            <a:off x="10087388" y="1753757"/>
            <a:ext cx="634689" cy="550134"/>
            <a:chOff x="6334943" y="1372862"/>
            <a:chExt cx="637865" cy="552887"/>
          </a:xfrm>
        </p:grpSpPr>
        <p:sp>
          <p:nvSpPr>
            <p:cNvPr id="115" name="Google Shape;1254;p34">
              <a:extLst>
                <a:ext uri="{FF2B5EF4-FFF2-40B4-BE49-F238E27FC236}">
                  <a16:creationId xmlns:a16="http://schemas.microsoft.com/office/drawing/2014/main" id="{FA7002E8-C683-EAA3-C84F-6D937D51B42C}"/>
                </a:ext>
              </a:extLst>
            </p:cNvPr>
            <p:cNvSpPr/>
            <p:nvPr/>
          </p:nvSpPr>
          <p:spPr>
            <a:xfrm>
              <a:off x="6440486" y="1446558"/>
              <a:ext cx="461831" cy="407737"/>
            </a:xfrm>
            <a:custGeom>
              <a:avLst/>
              <a:gdLst/>
              <a:ahLst/>
              <a:cxnLst/>
              <a:rect l="l" t="t" r="r" b="b"/>
              <a:pathLst>
                <a:path w="26364" h="23276" extrusionOk="0">
                  <a:moveTo>
                    <a:pt x="11568" y="1"/>
                  </a:moveTo>
                  <a:cubicBezTo>
                    <a:pt x="8888" y="1"/>
                    <a:pt x="6178" y="450"/>
                    <a:pt x="4049" y="2278"/>
                  </a:cubicBezTo>
                  <a:cubicBezTo>
                    <a:pt x="1692" y="4326"/>
                    <a:pt x="263" y="7255"/>
                    <a:pt x="120" y="10398"/>
                  </a:cubicBezTo>
                  <a:cubicBezTo>
                    <a:pt x="1" y="13923"/>
                    <a:pt x="1596" y="17423"/>
                    <a:pt x="4097" y="19853"/>
                  </a:cubicBezTo>
                  <a:cubicBezTo>
                    <a:pt x="4478" y="20234"/>
                    <a:pt x="4906" y="20567"/>
                    <a:pt x="5359" y="20877"/>
                  </a:cubicBezTo>
                  <a:cubicBezTo>
                    <a:pt x="6002" y="21258"/>
                    <a:pt x="6693" y="21567"/>
                    <a:pt x="7383" y="21805"/>
                  </a:cubicBezTo>
                  <a:cubicBezTo>
                    <a:pt x="9273" y="22540"/>
                    <a:pt x="11238" y="23275"/>
                    <a:pt x="13243" y="23275"/>
                  </a:cubicBezTo>
                  <a:cubicBezTo>
                    <a:pt x="13512" y="23275"/>
                    <a:pt x="13781" y="23262"/>
                    <a:pt x="14051" y="23234"/>
                  </a:cubicBezTo>
                  <a:cubicBezTo>
                    <a:pt x="15504" y="23091"/>
                    <a:pt x="16861" y="22544"/>
                    <a:pt x="18171" y="21901"/>
                  </a:cubicBezTo>
                  <a:cubicBezTo>
                    <a:pt x="21219" y="20376"/>
                    <a:pt x="24101" y="18138"/>
                    <a:pt x="25387" y="14899"/>
                  </a:cubicBezTo>
                  <a:cubicBezTo>
                    <a:pt x="26363" y="12256"/>
                    <a:pt x="26244" y="9327"/>
                    <a:pt x="25030" y="6778"/>
                  </a:cubicBezTo>
                  <a:cubicBezTo>
                    <a:pt x="23815" y="4302"/>
                    <a:pt x="21720" y="2325"/>
                    <a:pt x="19171" y="1253"/>
                  </a:cubicBezTo>
                  <a:cubicBezTo>
                    <a:pt x="17052" y="349"/>
                    <a:pt x="14718" y="87"/>
                    <a:pt x="12432" y="15"/>
                  </a:cubicBezTo>
                  <a:cubicBezTo>
                    <a:pt x="12145" y="6"/>
                    <a:pt x="11857" y="1"/>
                    <a:pt x="11568" y="1"/>
                  </a:cubicBezTo>
                  <a:close/>
                </a:path>
              </a:pathLst>
            </a:custGeom>
            <a:gradFill>
              <a:gsLst>
                <a:gs pos="0">
                  <a:schemeClr val="accent4"/>
                </a:gs>
                <a:gs pos="100000">
                  <a:schemeClr val="accent6"/>
                </a:gs>
              </a:gsLst>
              <a:lin ang="0" scaled="0"/>
            </a:gradFill>
            <a:ln>
              <a:noFill/>
            </a:ln>
          </p:spPr>
          <p:txBody>
            <a:bodyPr spcFirstLastPara="1" wrap="square" lIns="116793" tIns="116793" rIns="116793" bIns="116793" anchor="ctr" anchorCtr="0">
              <a:noAutofit/>
            </a:bodyPr>
            <a:lstStyle/>
            <a:p>
              <a:endParaRPr sz="2348"/>
            </a:p>
          </p:txBody>
        </p:sp>
        <p:sp>
          <p:nvSpPr>
            <p:cNvPr id="116" name="Google Shape;1255;p34">
              <a:extLst>
                <a:ext uri="{FF2B5EF4-FFF2-40B4-BE49-F238E27FC236}">
                  <a16:creationId xmlns:a16="http://schemas.microsoft.com/office/drawing/2014/main" id="{0792F730-62CC-6DEC-48D7-C141A0D8C4F1}"/>
                </a:ext>
              </a:extLst>
            </p:cNvPr>
            <p:cNvSpPr/>
            <p:nvPr/>
          </p:nvSpPr>
          <p:spPr>
            <a:xfrm>
              <a:off x="6334943" y="1372862"/>
              <a:ext cx="637865" cy="552887"/>
            </a:xfrm>
            <a:custGeom>
              <a:avLst/>
              <a:gdLst/>
              <a:ahLst/>
              <a:cxnLst/>
              <a:rect l="l" t="t" r="r" b="b"/>
              <a:pathLst>
                <a:path w="36413" h="31562" extrusionOk="0">
                  <a:moveTo>
                    <a:pt x="19457" y="602"/>
                  </a:moveTo>
                  <a:cubicBezTo>
                    <a:pt x="23863" y="602"/>
                    <a:pt x="28268" y="2031"/>
                    <a:pt x="31650" y="5460"/>
                  </a:cubicBezTo>
                  <a:cubicBezTo>
                    <a:pt x="34365" y="8271"/>
                    <a:pt x="35818" y="12057"/>
                    <a:pt x="35746" y="15963"/>
                  </a:cubicBezTo>
                  <a:cubicBezTo>
                    <a:pt x="35675" y="19654"/>
                    <a:pt x="34294" y="22940"/>
                    <a:pt x="31864" y="25274"/>
                  </a:cubicBezTo>
                  <a:cubicBezTo>
                    <a:pt x="30126" y="26941"/>
                    <a:pt x="27768" y="28275"/>
                    <a:pt x="24506" y="29465"/>
                  </a:cubicBezTo>
                  <a:cubicBezTo>
                    <a:pt x="22124" y="30323"/>
                    <a:pt x="20172" y="30799"/>
                    <a:pt x="18385" y="30918"/>
                  </a:cubicBezTo>
                  <a:cubicBezTo>
                    <a:pt x="18030" y="30945"/>
                    <a:pt x="17674" y="30958"/>
                    <a:pt x="17318" y="30958"/>
                  </a:cubicBezTo>
                  <a:cubicBezTo>
                    <a:pt x="12348" y="30958"/>
                    <a:pt x="7357" y="28363"/>
                    <a:pt x="4668" y="24274"/>
                  </a:cubicBezTo>
                  <a:cubicBezTo>
                    <a:pt x="644" y="18225"/>
                    <a:pt x="620" y="8795"/>
                    <a:pt x="7002" y="4436"/>
                  </a:cubicBezTo>
                  <a:cubicBezTo>
                    <a:pt x="10693" y="1960"/>
                    <a:pt x="15004" y="626"/>
                    <a:pt x="19457" y="602"/>
                  </a:cubicBezTo>
                  <a:close/>
                  <a:moveTo>
                    <a:pt x="19447" y="1"/>
                  </a:moveTo>
                  <a:cubicBezTo>
                    <a:pt x="14832" y="1"/>
                    <a:pt x="10214" y="1517"/>
                    <a:pt x="6669" y="3936"/>
                  </a:cubicBezTo>
                  <a:cubicBezTo>
                    <a:pt x="1" y="8509"/>
                    <a:pt x="1" y="18296"/>
                    <a:pt x="4168" y="24607"/>
                  </a:cubicBezTo>
                  <a:cubicBezTo>
                    <a:pt x="6978" y="28870"/>
                    <a:pt x="12170" y="31561"/>
                    <a:pt x="17338" y="31561"/>
                  </a:cubicBezTo>
                  <a:cubicBezTo>
                    <a:pt x="17695" y="31561"/>
                    <a:pt x="18052" y="31561"/>
                    <a:pt x="18409" y="31513"/>
                  </a:cubicBezTo>
                  <a:cubicBezTo>
                    <a:pt x="20291" y="31371"/>
                    <a:pt x="22267" y="30918"/>
                    <a:pt x="24696" y="30013"/>
                  </a:cubicBezTo>
                  <a:cubicBezTo>
                    <a:pt x="28078" y="28799"/>
                    <a:pt x="30483" y="27417"/>
                    <a:pt x="32269" y="25703"/>
                  </a:cubicBezTo>
                  <a:cubicBezTo>
                    <a:pt x="34841" y="23274"/>
                    <a:pt x="36270" y="19821"/>
                    <a:pt x="36318" y="15963"/>
                  </a:cubicBezTo>
                  <a:cubicBezTo>
                    <a:pt x="36413" y="11914"/>
                    <a:pt x="34889" y="7985"/>
                    <a:pt x="32079" y="5032"/>
                  </a:cubicBezTo>
                  <a:cubicBezTo>
                    <a:pt x="28563" y="1481"/>
                    <a:pt x="24007" y="1"/>
                    <a:pt x="19447" y="1"/>
                  </a:cubicBezTo>
                  <a:close/>
                </a:path>
              </a:pathLst>
            </a:custGeom>
            <a:gradFill>
              <a:gsLst>
                <a:gs pos="0">
                  <a:schemeClr val="accent4"/>
                </a:gs>
                <a:gs pos="100000">
                  <a:schemeClr val="accent6"/>
                </a:gs>
              </a:gsLst>
              <a:lin ang="0" scaled="0"/>
            </a:gradFill>
            <a:ln>
              <a:noFill/>
            </a:ln>
          </p:spPr>
          <p:txBody>
            <a:bodyPr spcFirstLastPara="1" wrap="square" lIns="116793" tIns="116793" rIns="116793" bIns="116793" anchor="ctr" anchorCtr="0">
              <a:noAutofit/>
            </a:bodyPr>
            <a:lstStyle/>
            <a:p>
              <a:endParaRPr sz="2348"/>
            </a:p>
          </p:txBody>
        </p:sp>
        <p:sp>
          <p:nvSpPr>
            <p:cNvPr id="117" name="Google Shape;1256;p34">
              <a:extLst>
                <a:ext uri="{FF2B5EF4-FFF2-40B4-BE49-F238E27FC236}">
                  <a16:creationId xmlns:a16="http://schemas.microsoft.com/office/drawing/2014/main" id="{6A3A73E1-1170-3836-5046-38B0DCF99997}"/>
                </a:ext>
              </a:extLst>
            </p:cNvPr>
            <p:cNvSpPr/>
            <p:nvPr/>
          </p:nvSpPr>
          <p:spPr>
            <a:xfrm>
              <a:off x="6380839" y="1411348"/>
              <a:ext cx="549016" cy="476021"/>
            </a:xfrm>
            <a:custGeom>
              <a:avLst/>
              <a:gdLst/>
              <a:ahLst/>
              <a:cxnLst/>
              <a:rect l="l" t="t" r="r" b="b"/>
              <a:pathLst>
                <a:path w="31341" h="27174" extrusionOk="0">
                  <a:moveTo>
                    <a:pt x="16742" y="596"/>
                  </a:moveTo>
                  <a:cubicBezTo>
                    <a:pt x="20528" y="596"/>
                    <a:pt x="24291" y="1811"/>
                    <a:pt x="27173" y="4764"/>
                  </a:cubicBezTo>
                  <a:cubicBezTo>
                    <a:pt x="29483" y="7169"/>
                    <a:pt x="30745" y="10408"/>
                    <a:pt x="30673" y="13742"/>
                  </a:cubicBezTo>
                  <a:cubicBezTo>
                    <a:pt x="30626" y="16909"/>
                    <a:pt x="29435" y="19719"/>
                    <a:pt x="27363" y="21720"/>
                  </a:cubicBezTo>
                  <a:cubicBezTo>
                    <a:pt x="25863" y="23125"/>
                    <a:pt x="23862" y="24268"/>
                    <a:pt x="21052" y="25292"/>
                  </a:cubicBezTo>
                  <a:cubicBezTo>
                    <a:pt x="19385" y="25935"/>
                    <a:pt x="17623" y="26363"/>
                    <a:pt x="15813" y="26554"/>
                  </a:cubicBezTo>
                  <a:cubicBezTo>
                    <a:pt x="15521" y="26575"/>
                    <a:pt x="15228" y="26586"/>
                    <a:pt x="14935" y="26586"/>
                  </a:cubicBezTo>
                  <a:cubicBezTo>
                    <a:pt x="10689" y="26586"/>
                    <a:pt x="6413" y="24360"/>
                    <a:pt x="4096" y="20862"/>
                  </a:cubicBezTo>
                  <a:cubicBezTo>
                    <a:pt x="643" y="15671"/>
                    <a:pt x="643" y="7598"/>
                    <a:pt x="6073" y="3859"/>
                  </a:cubicBezTo>
                  <a:cubicBezTo>
                    <a:pt x="9240" y="1763"/>
                    <a:pt x="12955" y="620"/>
                    <a:pt x="16742" y="596"/>
                  </a:cubicBezTo>
                  <a:close/>
                  <a:moveTo>
                    <a:pt x="16752" y="1"/>
                  </a:moveTo>
                  <a:cubicBezTo>
                    <a:pt x="12778" y="1"/>
                    <a:pt x="8797" y="1308"/>
                    <a:pt x="5740" y="3383"/>
                  </a:cubicBezTo>
                  <a:cubicBezTo>
                    <a:pt x="24" y="7312"/>
                    <a:pt x="0" y="15766"/>
                    <a:pt x="3596" y="21196"/>
                  </a:cubicBezTo>
                  <a:cubicBezTo>
                    <a:pt x="6001" y="24839"/>
                    <a:pt x="10479" y="27173"/>
                    <a:pt x="14908" y="27173"/>
                  </a:cubicBezTo>
                  <a:cubicBezTo>
                    <a:pt x="15242" y="27173"/>
                    <a:pt x="15551" y="27149"/>
                    <a:pt x="15861" y="27126"/>
                  </a:cubicBezTo>
                  <a:cubicBezTo>
                    <a:pt x="17718" y="26959"/>
                    <a:pt x="19528" y="26530"/>
                    <a:pt x="21267" y="25840"/>
                  </a:cubicBezTo>
                  <a:cubicBezTo>
                    <a:pt x="24172" y="24792"/>
                    <a:pt x="26220" y="23625"/>
                    <a:pt x="27792" y="22124"/>
                  </a:cubicBezTo>
                  <a:cubicBezTo>
                    <a:pt x="29983" y="20029"/>
                    <a:pt x="31221" y="17052"/>
                    <a:pt x="31269" y="13742"/>
                  </a:cubicBezTo>
                  <a:cubicBezTo>
                    <a:pt x="31340" y="10241"/>
                    <a:pt x="30030" y="6859"/>
                    <a:pt x="27601" y="4335"/>
                  </a:cubicBezTo>
                  <a:cubicBezTo>
                    <a:pt x="24586" y="1273"/>
                    <a:pt x="20672" y="1"/>
                    <a:pt x="16752" y="1"/>
                  </a:cubicBezTo>
                  <a:close/>
                </a:path>
              </a:pathLst>
            </a:custGeom>
            <a:gradFill>
              <a:gsLst>
                <a:gs pos="0">
                  <a:schemeClr val="accent4"/>
                </a:gs>
                <a:gs pos="100000">
                  <a:schemeClr val="accent6"/>
                </a:gs>
              </a:gsLst>
              <a:lin ang="0" scaled="0"/>
            </a:gradFill>
            <a:ln>
              <a:noFill/>
            </a:ln>
          </p:spPr>
          <p:txBody>
            <a:bodyPr spcFirstLastPara="1" wrap="square" lIns="116793" tIns="116793" rIns="116793" bIns="116793" anchor="ctr" anchorCtr="0">
              <a:noAutofit/>
            </a:bodyPr>
            <a:lstStyle/>
            <a:p>
              <a:endParaRPr sz="2348"/>
            </a:p>
          </p:txBody>
        </p:sp>
        <p:sp>
          <p:nvSpPr>
            <p:cNvPr id="118" name="Google Shape;1257;p34">
              <a:extLst>
                <a:ext uri="{FF2B5EF4-FFF2-40B4-BE49-F238E27FC236}">
                  <a16:creationId xmlns:a16="http://schemas.microsoft.com/office/drawing/2014/main" id="{FA0CEAB6-95E3-852F-5F0D-AEC9FDDA3C30}"/>
                </a:ext>
              </a:extLst>
            </p:cNvPr>
            <p:cNvSpPr/>
            <p:nvPr/>
          </p:nvSpPr>
          <p:spPr>
            <a:xfrm>
              <a:off x="6515163" y="1483835"/>
              <a:ext cx="278265" cy="281296"/>
            </a:xfrm>
            <a:custGeom>
              <a:avLst/>
              <a:gdLst/>
              <a:ahLst/>
              <a:cxnLst/>
              <a:rect l="l" t="t" r="r" b="b"/>
              <a:pathLst>
                <a:path w="15885" h="16058" extrusionOk="0">
                  <a:moveTo>
                    <a:pt x="8693" y="578"/>
                  </a:moveTo>
                  <a:cubicBezTo>
                    <a:pt x="8717" y="602"/>
                    <a:pt x="8740" y="650"/>
                    <a:pt x="8764" y="673"/>
                  </a:cubicBezTo>
                  <a:cubicBezTo>
                    <a:pt x="9312" y="1435"/>
                    <a:pt x="9479" y="2412"/>
                    <a:pt x="9622" y="3269"/>
                  </a:cubicBezTo>
                  <a:cubicBezTo>
                    <a:pt x="9693" y="3698"/>
                    <a:pt x="9812" y="4127"/>
                    <a:pt x="9955" y="4531"/>
                  </a:cubicBezTo>
                  <a:cubicBezTo>
                    <a:pt x="10003" y="4650"/>
                    <a:pt x="10122" y="4722"/>
                    <a:pt x="10241" y="4722"/>
                  </a:cubicBezTo>
                  <a:cubicBezTo>
                    <a:pt x="11527" y="4722"/>
                    <a:pt x="12741" y="4746"/>
                    <a:pt x="13908" y="4817"/>
                  </a:cubicBezTo>
                  <a:cubicBezTo>
                    <a:pt x="14480" y="4865"/>
                    <a:pt x="15075" y="5055"/>
                    <a:pt x="15075" y="5365"/>
                  </a:cubicBezTo>
                  <a:cubicBezTo>
                    <a:pt x="15075" y="5532"/>
                    <a:pt x="14908" y="5698"/>
                    <a:pt x="14718" y="5889"/>
                  </a:cubicBezTo>
                  <a:cubicBezTo>
                    <a:pt x="13956" y="6627"/>
                    <a:pt x="13098" y="7556"/>
                    <a:pt x="12217" y="8532"/>
                  </a:cubicBezTo>
                  <a:lnTo>
                    <a:pt x="12170" y="8604"/>
                  </a:lnTo>
                  <a:cubicBezTo>
                    <a:pt x="12074" y="8675"/>
                    <a:pt x="12051" y="8818"/>
                    <a:pt x="12122" y="8937"/>
                  </a:cubicBezTo>
                  <a:cubicBezTo>
                    <a:pt x="12360" y="9366"/>
                    <a:pt x="12598" y="9794"/>
                    <a:pt x="12837" y="10223"/>
                  </a:cubicBezTo>
                  <a:cubicBezTo>
                    <a:pt x="13789" y="11890"/>
                    <a:pt x="15051" y="14152"/>
                    <a:pt x="15027" y="14724"/>
                  </a:cubicBezTo>
                  <a:lnTo>
                    <a:pt x="13146" y="13724"/>
                  </a:lnTo>
                  <a:cubicBezTo>
                    <a:pt x="12003" y="13152"/>
                    <a:pt x="10741" y="12485"/>
                    <a:pt x="9431" y="11771"/>
                  </a:cubicBezTo>
                  <a:cubicBezTo>
                    <a:pt x="9399" y="11755"/>
                    <a:pt x="9362" y="11747"/>
                    <a:pt x="9323" y="11747"/>
                  </a:cubicBezTo>
                  <a:cubicBezTo>
                    <a:pt x="9246" y="11747"/>
                    <a:pt x="9161" y="11779"/>
                    <a:pt x="9098" y="11842"/>
                  </a:cubicBezTo>
                  <a:cubicBezTo>
                    <a:pt x="7288" y="13628"/>
                    <a:pt x="5811" y="14772"/>
                    <a:pt x="4478" y="15415"/>
                  </a:cubicBezTo>
                  <a:cubicBezTo>
                    <a:pt x="4430" y="15438"/>
                    <a:pt x="4382" y="15462"/>
                    <a:pt x="4335" y="15462"/>
                  </a:cubicBezTo>
                  <a:cubicBezTo>
                    <a:pt x="4168" y="15367"/>
                    <a:pt x="4073" y="14414"/>
                    <a:pt x="4668" y="12033"/>
                  </a:cubicBezTo>
                  <a:cubicBezTo>
                    <a:pt x="4763" y="11676"/>
                    <a:pt x="5049" y="10747"/>
                    <a:pt x="5359" y="9771"/>
                  </a:cubicBezTo>
                  <a:cubicBezTo>
                    <a:pt x="5383" y="9651"/>
                    <a:pt x="5335" y="9509"/>
                    <a:pt x="5216" y="9437"/>
                  </a:cubicBezTo>
                  <a:cubicBezTo>
                    <a:pt x="3906" y="8699"/>
                    <a:pt x="2644" y="7889"/>
                    <a:pt x="1429" y="7008"/>
                  </a:cubicBezTo>
                  <a:cubicBezTo>
                    <a:pt x="1191" y="6841"/>
                    <a:pt x="953" y="6627"/>
                    <a:pt x="786" y="6365"/>
                  </a:cubicBezTo>
                  <a:cubicBezTo>
                    <a:pt x="667" y="6175"/>
                    <a:pt x="667" y="5936"/>
                    <a:pt x="810" y="5770"/>
                  </a:cubicBezTo>
                  <a:cubicBezTo>
                    <a:pt x="977" y="5651"/>
                    <a:pt x="1191" y="5579"/>
                    <a:pt x="1406" y="5555"/>
                  </a:cubicBezTo>
                  <a:cubicBezTo>
                    <a:pt x="3144" y="5222"/>
                    <a:pt x="4930" y="5008"/>
                    <a:pt x="6692" y="4865"/>
                  </a:cubicBezTo>
                  <a:cubicBezTo>
                    <a:pt x="6811" y="4865"/>
                    <a:pt x="6907" y="4770"/>
                    <a:pt x="6954" y="4650"/>
                  </a:cubicBezTo>
                  <a:cubicBezTo>
                    <a:pt x="7312" y="3484"/>
                    <a:pt x="7550" y="2650"/>
                    <a:pt x="7693" y="2102"/>
                  </a:cubicBezTo>
                  <a:cubicBezTo>
                    <a:pt x="7859" y="1483"/>
                    <a:pt x="8026" y="912"/>
                    <a:pt x="8502" y="626"/>
                  </a:cubicBezTo>
                  <a:cubicBezTo>
                    <a:pt x="8550" y="602"/>
                    <a:pt x="8598" y="578"/>
                    <a:pt x="8669" y="578"/>
                  </a:cubicBezTo>
                  <a:close/>
                  <a:moveTo>
                    <a:pt x="8638" y="0"/>
                  </a:moveTo>
                  <a:cubicBezTo>
                    <a:pt x="8487" y="0"/>
                    <a:pt x="8331" y="48"/>
                    <a:pt x="8193" y="150"/>
                  </a:cubicBezTo>
                  <a:cubicBezTo>
                    <a:pt x="7526" y="531"/>
                    <a:pt x="7288" y="1269"/>
                    <a:pt x="7121" y="1983"/>
                  </a:cubicBezTo>
                  <a:cubicBezTo>
                    <a:pt x="7002" y="2483"/>
                    <a:pt x="6764" y="3245"/>
                    <a:pt x="6454" y="4317"/>
                  </a:cubicBezTo>
                  <a:cubicBezTo>
                    <a:pt x="4692" y="4460"/>
                    <a:pt x="2953" y="4698"/>
                    <a:pt x="1310" y="4984"/>
                  </a:cubicBezTo>
                  <a:cubicBezTo>
                    <a:pt x="977" y="5008"/>
                    <a:pt x="643" y="5151"/>
                    <a:pt x="382" y="5341"/>
                  </a:cubicBezTo>
                  <a:cubicBezTo>
                    <a:pt x="72" y="5698"/>
                    <a:pt x="1" y="6222"/>
                    <a:pt x="262" y="6651"/>
                  </a:cubicBezTo>
                  <a:cubicBezTo>
                    <a:pt x="477" y="6960"/>
                    <a:pt x="739" y="7246"/>
                    <a:pt x="1072" y="7461"/>
                  </a:cubicBezTo>
                  <a:cubicBezTo>
                    <a:pt x="2239" y="8318"/>
                    <a:pt x="3454" y="9104"/>
                    <a:pt x="4692" y="9818"/>
                  </a:cubicBezTo>
                  <a:cubicBezTo>
                    <a:pt x="4430" y="10699"/>
                    <a:pt x="4168" y="11533"/>
                    <a:pt x="4073" y="11866"/>
                  </a:cubicBezTo>
                  <a:cubicBezTo>
                    <a:pt x="3215" y="15319"/>
                    <a:pt x="3763" y="15772"/>
                    <a:pt x="3954" y="15915"/>
                  </a:cubicBezTo>
                  <a:cubicBezTo>
                    <a:pt x="4049" y="16010"/>
                    <a:pt x="4192" y="16058"/>
                    <a:pt x="4335" y="16058"/>
                  </a:cubicBezTo>
                  <a:cubicBezTo>
                    <a:pt x="4478" y="16058"/>
                    <a:pt x="4621" y="16034"/>
                    <a:pt x="4740" y="15962"/>
                  </a:cubicBezTo>
                  <a:cubicBezTo>
                    <a:pt x="6097" y="15295"/>
                    <a:pt x="7574" y="14176"/>
                    <a:pt x="9360" y="12414"/>
                  </a:cubicBezTo>
                  <a:cubicBezTo>
                    <a:pt x="10598" y="13081"/>
                    <a:pt x="11789" y="13724"/>
                    <a:pt x="12860" y="14271"/>
                  </a:cubicBezTo>
                  <a:cubicBezTo>
                    <a:pt x="13622" y="14652"/>
                    <a:pt x="14289" y="15034"/>
                    <a:pt x="14885" y="15343"/>
                  </a:cubicBezTo>
                  <a:cubicBezTo>
                    <a:pt x="14932" y="15343"/>
                    <a:pt x="14980" y="15367"/>
                    <a:pt x="15027" y="15367"/>
                  </a:cubicBezTo>
                  <a:cubicBezTo>
                    <a:pt x="15218" y="15367"/>
                    <a:pt x="15432" y="15272"/>
                    <a:pt x="15528" y="15105"/>
                  </a:cubicBezTo>
                  <a:cubicBezTo>
                    <a:pt x="15885" y="14486"/>
                    <a:pt x="15027" y="12914"/>
                    <a:pt x="13360" y="9937"/>
                  </a:cubicBezTo>
                  <a:cubicBezTo>
                    <a:pt x="13146" y="9580"/>
                    <a:pt x="12956" y="9223"/>
                    <a:pt x="12741" y="8842"/>
                  </a:cubicBezTo>
                  <a:cubicBezTo>
                    <a:pt x="13599" y="7913"/>
                    <a:pt x="14384" y="7032"/>
                    <a:pt x="15123" y="6317"/>
                  </a:cubicBezTo>
                  <a:cubicBezTo>
                    <a:pt x="15432" y="6079"/>
                    <a:pt x="15599" y="5746"/>
                    <a:pt x="15647" y="5389"/>
                  </a:cubicBezTo>
                  <a:cubicBezTo>
                    <a:pt x="15670" y="4627"/>
                    <a:pt x="14765" y="4293"/>
                    <a:pt x="13932" y="4246"/>
                  </a:cubicBezTo>
                  <a:cubicBezTo>
                    <a:pt x="12813" y="4174"/>
                    <a:pt x="11646" y="4150"/>
                    <a:pt x="10431" y="4150"/>
                  </a:cubicBezTo>
                  <a:cubicBezTo>
                    <a:pt x="10336" y="3841"/>
                    <a:pt x="10241" y="3507"/>
                    <a:pt x="10193" y="3198"/>
                  </a:cubicBezTo>
                  <a:cubicBezTo>
                    <a:pt x="10050" y="2317"/>
                    <a:pt x="9860" y="1221"/>
                    <a:pt x="9241" y="340"/>
                  </a:cubicBezTo>
                  <a:cubicBezTo>
                    <a:pt x="9109" y="121"/>
                    <a:pt x="8879" y="0"/>
                    <a:pt x="8638"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19" name="Google Shape;1258;p34">
              <a:extLst>
                <a:ext uri="{FF2B5EF4-FFF2-40B4-BE49-F238E27FC236}">
                  <a16:creationId xmlns:a16="http://schemas.microsoft.com/office/drawing/2014/main" id="{74CEF0AA-19FB-D7B6-7412-FB401E66EBE3}"/>
                </a:ext>
              </a:extLst>
            </p:cNvPr>
            <p:cNvSpPr/>
            <p:nvPr/>
          </p:nvSpPr>
          <p:spPr>
            <a:xfrm>
              <a:off x="6493056" y="1637814"/>
              <a:ext cx="49277" cy="18954"/>
            </a:xfrm>
            <a:custGeom>
              <a:avLst/>
              <a:gdLst/>
              <a:ahLst/>
              <a:cxnLst/>
              <a:rect l="l" t="t" r="r" b="b"/>
              <a:pathLst>
                <a:path w="2813" h="1082" extrusionOk="0">
                  <a:moveTo>
                    <a:pt x="331" y="1"/>
                  </a:moveTo>
                  <a:cubicBezTo>
                    <a:pt x="186" y="1"/>
                    <a:pt x="67" y="93"/>
                    <a:pt x="24" y="242"/>
                  </a:cubicBezTo>
                  <a:cubicBezTo>
                    <a:pt x="0" y="409"/>
                    <a:pt x="96" y="552"/>
                    <a:pt x="262" y="599"/>
                  </a:cubicBezTo>
                  <a:cubicBezTo>
                    <a:pt x="953" y="719"/>
                    <a:pt x="1620" y="885"/>
                    <a:pt x="2287" y="1076"/>
                  </a:cubicBezTo>
                  <a:lnTo>
                    <a:pt x="2358" y="1076"/>
                  </a:lnTo>
                  <a:cubicBezTo>
                    <a:pt x="2381" y="1080"/>
                    <a:pt x="2403" y="1082"/>
                    <a:pt x="2423" y="1082"/>
                  </a:cubicBezTo>
                  <a:cubicBezTo>
                    <a:pt x="2769" y="1082"/>
                    <a:pt x="2813" y="548"/>
                    <a:pt x="2453" y="480"/>
                  </a:cubicBezTo>
                  <a:cubicBezTo>
                    <a:pt x="1763" y="314"/>
                    <a:pt x="1072" y="147"/>
                    <a:pt x="381" y="4"/>
                  </a:cubicBezTo>
                  <a:cubicBezTo>
                    <a:pt x="364" y="2"/>
                    <a:pt x="348" y="1"/>
                    <a:pt x="331"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20" name="Google Shape;1259;p34">
              <a:extLst>
                <a:ext uri="{FF2B5EF4-FFF2-40B4-BE49-F238E27FC236}">
                  <a16:creationId xmlns:a16="http://schemas.microsoft.com/office/drawing/2014/main" id="{71ED3C02-45AF-681A-0E26-E7939812A88C}"/>
                </a:ext>
              </a:extLst>
            </p:cNvPr>
            <p:cNvSpPr/>
            <p:nvPr/>
          </p:nvSpPr>
          <p:spPr>
            <a:xfrm>
              <a:off x="6798421" y="1666595"/>
              <a:ext cx="43969" cy="15573"/>
            </a:xfrm>
            <a:custGeom>
              <a:avLst/>
              <a:gdLst/>
              <a:ahLst/>
              <a:cxnLst/>
              <a:rect l="l" t="t" r="r" b="b"/>
              <a:pathLst>
                <a:path w="2510" h="889" extrusionOk="0">
                  <a:moveTo>
                    <a:pt x="313" y="1"/>
                  </a:moveTo>
                  <a:cubicBezTo>
                    <a:pt x="182" y="1"/>
                    <a:pt x="46" y="93"/>
                    <a:pt x="24" y="242"/>
                  </a:cubicBezTo>
                  <a:cubicBezTo>
                    <a:pt x="1" y="409"/>
                    <a:pt x="120" y="552"/>
                    <a:pt x="262" y="600"/>
                  </a:cubicBezTo>
                  <a:lnTo>
                    <a:pt x="2025" y="885"/>
                  </a:lnTo>
                  <a:lnTo>
                    <a:pt x="2072" y="885"/>
                  </a:lnTo>
                  <a:cubicBezTo>
                    <a:pt x="2088" y="887"/>
                    <a:pt x="2103" y="888"/>
                    <a:pt x="2117" y="888"/>
                  </a:cubicBezTo>
                  <a:cubicBezTo>
                    <a:pt x="2480" y="888"/>
                    <a:pt x="2509" y="336"/>
                    <a:pt x="2120" y="290"/>
                  </a:cubicBezTo>
                  <a:lnTo>
                    <a:pt x="358" y="4"/>
                  </a:lnTo>
                  <a:cubicBezTo>
                    <a:pt x="343" y="2"/>
                    <a:pt x="328" y="1"/>
                    <a:pt x="313"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21" name="Google Shape;1260;p34">
              <a:extLst>
                <a:ext uri="{FF2B5EF4-FFF2-40B4-BE49-F238E27FC236}">
                  <a16:creationId xmlns:a16="http://schemas.microsoft.com/office/drawing/2014/main" id="{E48695CC-9FDC-E773-38AD-E07F3F69D4C3}"/>
                </a:ext>
              </a:extLst>
            </p:cNvPr>
            <p:cNvSpPr/>
            <p:nvPr/>
          </p:nvSpPr>
          <p:spPr>
            <a:xfrm>
              <a:off x="6790766" y="1611643"/>
              <a:ext cx="49102" cy="19620"/>
            </a:xfrm>
            <a:custGeom>
              <a:avLst/>
              <a:gdLst/>
              <a:ahLst/>
              <a:cxnLst/>
              <a:rect l="l" t="t" r="r" b="b"/>
              <a:pathLst>
                <a:path w="2803" h="1120" extrusionOk="0">
                  <a:moveTo>
                    <a:pt x="2402" y="1"/>
                  </a:moveTo>
                  <a:cubicBezTo>
                    <a:pt x="2369" y="1"/>
                    <a:pt x="2333" y="7"/>
                    <a:pt x="2295" y="22"/>
                  </a:cubicBezTo>
                  <a:lnTo>
                    <a:pt x="390" y="522"/>
                  </a:lnTo>
                  <a:cubicBezTo>
                    <a:pt x="1" y="568"/>
                    <a:pt x="74" y="1120"/>
                    <a:pt x="419" y="1120"/>
                  </a:cubicBezTo>
                  <a:cubicBezTo>
                    <a:pt x="433" y="1120"/>
                    <a:pt x="447" y="1119"/>
                    <a:pt x="461" y="1117"/>
                  </a:cubicBezTo>
                  <a:cubicBezTo>
                    <a:pt x="485" y="1117"/>
                    <a:pt x="509" y="1093"/>
                    <a:pt x="533" y="1093"/>
                  </a:cubicBezTo>
                  <a:lnTo>
                    <a:pt x="2438" y="593"/>
                  </a:lnTo>
                  <a:cubicBezTo>
                    <a:pt x="2803" y="529"/>
                    <a:pt x="2704" y="1"/>
                    <a:pt x="2402"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grpSp>
      <p:grpSp>
        <p:nvGrpSpPr>
          <p:cNvPr id="122" name="Google Shape;1261;p34">
            <a:extLst>
              <a:ext uri="{FF2B5EF4-FFF2-40B4-BE49-F238E27FC236}">
                <a16:creationId xmlns:a16="http://schemas.microsoft.com/office/drawing/2014/main" id="{22E5EA09-55BF-CEEC-63CB-73B4FEDDA69E}"/>
              </a:ext>
            </a:extLst>
          </p:cNvPr>
          <p:cNvGrpSpPr/>
          <p:nvPr/>
        </p:nvGrpSpPr>
        <p:grpSpPr>
          <a:xfrm>
            <a:off x="1475171" y="2051974"/>
            <a:ext cx="634617" cy="552182"/>
            <a:chOff x="2087317" y="1372862"/>
            <a:chExt cx="638285" cy="552887"/>
          </a:xfrm>
        </p:grpSpPr>
        <p:sp>
          <p:nvSpPr>
            <p:cNvPr id="123" name="Google Shape;1262;p34">
              <a:extLst>
                <a:ext uri="{FF2B5EF4-FFF2-40B4-BE49-F238E27FC236}">
                  <a16:creationId xmlns:a16="http://schemas.microsoft.com/office/drawing/2014/main" id="{A9500704-91F4-833A-AB20-169C20F5BBEE}"/>
                </a:ext>
              </a:extLst>
            </p:cNvPr>
            <p:cNvSpPr/>
            <p:nvPr/>
          </p:nvSpPr>
          <p:spPr>
            <a:xfrm>
              <a:off x="2193280" y="1446558"/>
              <a:ext cx="461831" cy="407737"/>
            </a:xfrm>
            <a:custGeom>
              <a:avLst/>
              <a:gdLst/>
              <a:ahLst/>
              <a:cxnLst/>
              <a:rect l="l" t="t" r="r" b="b"/>
              <a:pathLst>
                <a:path w="26364" h="23276" extrusionOk="0">
                  <a:moveTo>
                    <a:pt x="11544" y="1"/>
                  </a:moveTo>
                  <a:cubicBezTo>
                    <a:pt x="8865" y="1"/>
                    <a:pt x="6156" y="450"/>
                    <a:pt x="4049" y="2278"/>
                  </a:cubicBezTo>
                  <a:cubicBezTo>
                    <a:pt x="1667" y="4326"/>
                    <a:pt x="262" y="7255"/>
                    <a:pt x="119" y="10398"/>
                  </a:cubicBezTo>
                  <a:cubicBezTo>
                    <a:pt x="0" y="13923"/>
                    <a:pt x="1596" y="17423"/>
                    <a:pt x="4097" y="19853"/>
                  </a:cubicBezTo>
                  <a:cubicBezTo>
                    <a:pt x="4478" y="20234"/>
                    <a:pt x="4906" y="20567"/>
                    <a:pt x="5359" y="20877"/>
                  </a:cubicBezTo>
                  <a:cubicBezTo>
                    <a:pt x="6002" y="21258"/>
                    <a:pt x="6668" y="21567"/>
                    <a:pt x="7383" y="21805"/>
                  </a:cubicBezTo>
                  <a:cubicBezTo>
                    <a:pt x="9273" y="22540"/>
                    <a:pt x="11237" y="23275"/>
                    <a:pt x="13243" y="23275"/>
                  </a:cubicBezTo>
                  <a:cubicBezTo>
                    <a:pt x="13512" y="23275"/>
                    <a:pt x="13781" y="23262"/>
                    <a:pt x="14051" y="23234"/>
                  </a:cubicBezTo>
                  <a:cubicBezTo>
                    <a:pt x="15480" y="23115"/>
                    <a:pt x="16861" y="22544"/>
                    <a:pt x="18171" y="21901"/>
                  </a:cubicBezTo>
                  <a:cubicBezTo>
                    <a:pt x="21195" y="20376"/>
                    <a:pt x="24125" y="18138"/>
                    <a:pt x="25363" y="14899"/>
                  </a:cubicBezTo>
                  <a:cubicBezTo>
                    <a:pt x="26363" y="12256"/>
                    <a:pt x="26220" y="9327"/>
                    <a:pt x="25006" y="6778"/>
                  </a:cubicBezTo>
                  <a:cubicBezTo>
                    <a:pt x="23791" y="4302"/>
                    <a:pt x="21719" y="2325"/>
                    <a:pt x="19171" y="1253"/>
                  </a:cubicBezTo>
                  <a:cubicBezTo>
                    <a:pt x="17028" y="349"/>
                    <a:pt x="14694" y="87"/>
                    <a:pt x="12408" y="15"/>
                  </a:cubicBezTo>
                  <a:cubicBezTo>
                    <a:pt x="12121" y="6"/>
                    <a:pt x="11833" y="1"/>
                    <a:pt x="11544" y="1"/>
                  </a:cubicBezTo>
                  <a:close/>
                </a:path>
              </a:pathLst>
            </a:custGeom>
            <a:gradFill>
              <a:gsLst>
                <a:gs pos="0">
                  <a:schemeClr val="accent1"/>
                </a:gs>
                <a:gs pos="100000">
                  <a:schemeClr val="accent2"/>
                </a:gs>
              </a:gsLst>
              <a:lin ang="0" scaled="0"/>
            </a:gradFill>
            <a:ln>
              <a:noFill/>
            </a:ln>
          </p:spPr>
          <p:txBody>
            <a:bodyPr spcFirstLastPara="1" wrap="square" lIns="116793" tIns="116793" rIns="116793" bIns="116793" anchor="ctr" anchorCtr="0">
              <a:noAutofit/>
            </a:bodyPr>
            <a:lstStyle/>
            <a:p>
              <a:endParaRPr sz="2348"/>
            </a:p>
          </p:txBody>
        </p:sp>
        <p:sp>
          <p:nvSpPr>
            <p:cNvPr id="124" name="Google Shape;1263;p34">
              <a:extLst>
                <a:ext uri="{FF2B5EF4-FFF2-40B4-BE49-F238E27FC236}">
                  <a16:creationId xmlns:a16="http://schemas.microsoft.com/office/drawing/2014/main" id="{876B62FC-17EF-3326-C0B4-669723397583}"/>
                </a:ext>
              </a:extLst>
            </p:cNvPr>
            <p:cNvSpPr/>
            <p:nvPr/>
          </p:nvSpPr>
          <p:spPr>
            <a:xfrm>
              <a:off x="2087317" y="1372862"/>
              <a:ext cx="638285" cy="552887"/>
            </a:xfrm>
            <a:custGeom>
              <a:avLst/>
              <a:gdLst/>
              <a:ahLst/>
              <a:cxnLst/>
              <a:rect l="l" t="t" r="r" b="b"/>
              <a:pathLst>
                <a:path w="36437" h="31562" extrusionOk="0">
                  <a:moveTo>
                    <a:pt x="19457" y="602"/>
                  </a:moveTo>
                  <a:cubicBezTo>
                    <a:pt x="23863" y="602"/>
                    <a:pt x="28268" y="2031"/>
                    <a:pt x="31674" y="5460"/>
                  </a:cubicBezTo>
                  <a:cubicBezTo>
                    <a:pt x="34365" y="8271"/>
                    <a:pt x="35841" y="12057"/>
                    <a:pt x="35746" y="15963"/>
                  </a:cubicBezTo>
                  <a:cubicBezTo>
                    <a:pt x="35675" y="19654"/>
                    <a:pt x="34317" y="22940"/>
                    <a:pt x="31888" y="25274"/>
                  </a:cubicBezTo>
                  <a:cubicBezTo>
                    <a:pt x="30150" y="26941"/>
                    <a:pt x="27792" y="28275"/>
                    <a:pt x="24506" y="29465"/>
                  </a:cubicBezTo>
                  <a:cubicBezTo>
                    <a:pt x="22148" y="30323"/>
                    <a:pt x="20195" y="30799"/>
                    <a:pt x="18385" y="30918"/>
                  </a:cubicBezTo>
                  <a:cubicBezTo>
                    <a:pt x="18030" y="30945"/>
                    <a:pt x="17674" y="30958"/>
                    <a:pt x="17318" y="30958"/>
                  </a:cubicBezTo>
                  <a:cubicBezTo>
                    <a:pt x="12350" y="30958"/>
                    <a:pt x="7379" y="28363"/>
                    <a:pt x="4668" y="24274"/>
                  </a:cubicBezTo>
                  <a:cubicBezTo>
                    <a:pt x="644" y="18225"/>
                    <a:pt x="644" y="8795"/>
                    <a:pt x="7002" y="4436"/>
                  </a:cubicBezTo>
                  <a:cubicBezTo>
                    <a:pt x="10693" y="1960"/>
                    <a:pt x="15027" y="626"/>
                    <a:pt x="19457" y="602"/>
                  </a:cubicBezTo>
                  <a:close/>
                  <a:moveTo>
                    <a:pt x="19456" y="1"/>
                  </a:moveTo>
                  <a:cubicBezTo>
                    <a:pt x="14838" y="1"/>
                    <a:pt x="10214" y="1517"/>
                    <a:pt x="6669" y="3936"/>
                  </a:cubicBezTo>
                  <a:cubicBezTo>
                    <a:pt x="1" y="8509"/>
                    <a:pt x="1" y="18296"/>
                    <a:pt x="4168" y="24607"/>
                  </a:cubicBezTo>
                  <a:cubicBezTo>
                    <a:pt x="6978" y="28870"/>
                    <a:pt x="12170" y="31561"/>
                    <a:pt x="17337" y="31561"/>
                  </a:cubicBezTo>
                  <a:cubicBezTo>
                    <a:pt x="17695" y="31561"/>
                    <a:pt x="18076" y="31561"/>
                    <a:pt x="18433" y="31513"/>
                  </a:cubicBezTo>
                  <a:cubicBezTo>
                    <a:pt x="20290" y="31371"/>
                    <a:pt x="22291" y="30918"/>
                    <a:pt x="24720" y="30013"/>
                  </a:cubicBezTo>
                  <a:cubicBezTo>
                    <a:pt x="28102" y="28799"/>
                    <a:pt x="30507" y="27417"/>
                    <a:pt x="32293" y="25703"/>
                  </a:cubicBezTo>
                  <a:cubicBezTo>
                    <a:pt x="34865" y="23274"/>
                    <a:pt x="36294" y="19821"/>
                    <a:pt x="36341" y="15963"/>
                  </a:cubicBezTo>
                  <a:cubicBezTo>
                    <a:pt x="36437" y="11914"/>
                    <a:pt x="34889" y="7961"/>
                    <a:pt x="32079" y="5032"/>
                  </a:cubicBezTo>
                  <a:cubicBezTo>
                    <a:pt x="28575" y="1481"/>
                    <a:pt x="24019" y="1"/>
                    <a:pt x="19456" y="1"/>
                  </a:cubicBezTo>
                  <a:close/>
                </a:path>
              </a:pathLst>
            </a:custGeom>
            <a:gradFill>
              <a:gsLst>
                <a:gs pos="0">
                  <a:schemeClr val="accent1"/>
                </a:gs>
                <a:gs pos="100000">
                  <a:schemeClr val="accent2"/>
                </a:gs>
              </a:gsLst>
              <a:lin ang="0" scaled="0"/>
            </a:gradFill>
            <a:ln>
              <a:noFill/>
            </a:ln>
          </p:spPr>
          <p:txBody>
            <a:bodyPr spcFirstLastPara="1" wrap="square" lIns="116793" tIns="116793" rIns="116793" bIns="116793" anchor="ctr" anchorCtr="0">
              <a:noAutofit/>
            </a:bodyPr>
            <a:lstStyle/>
            <a:p>
              <a:endParaRPr sz="2348"/>
            </a:p>
          </p:txBody>
        </p:sp>
        <p:sp>
          <p:nvSpPr>
            <p:cNvPr id="125" name="Google Shape;1264;p34">
              <a:extLst>
                <a:ext uri="{FF2B5EF4-FFF2-40B4-BE49-F238E27FC236}">
                  <a16:creationId xmlns:a16="http://schemas.microsoft.com/office/drawing/2014/main" id="{B0DC5098-CDAD-4D98-44AC-34841EBBD2D1}"/>
                </a:ext>
              </a:extLst>
            </p:cNvPr>
            <p:cNvSpPr/>
            <p:nvPr/>
          </p:nvSpPr>
          <p:spPr>
            <a:xfrm>
              <a:off x="2133213" y="1411348"/>
              <a:ext cx="549419" cy="476021"/>
            </a:xfrm>
            <a:custGeom>
              <a:avLst/>
              <a:gdLst/>
              <a:ahLst/>
              <a:cxnLst/>
              <a:rect l="l" t="t" r="r" b="b"/>
              <a:pathLst>
                <a:path w="31364" h="27174" extrusionOk="0">
                  <a:moveTo>
                    <a:pt x="16766" y="596"/>
                  </a:moveTo>
                  <a:cubicBezTo>
                    <a:pt x="20528" y="596"/>
                    <a:pt x="24291" y="1811"/>
                    <a:pt x="27196" y="4764"/>
                  </a:cubicBezTo>
                  <a:cubicBezTo>
                    <a:pt x="29506" y="7169"/>
                    <a:pt x="30768" y="10408"/>
                    <a:pt x="30673" y="13742"/>
                  </a:cubicBezTo>
                  <a:cubicBezTo>
                    <a:pt x="30626" y="16909"/>
                    <a:pt x="29459" y="19719"/>
                    <a:pt x="27387" y="21720"/>
                  </a:cubicBezTo>
                  <a:cubicBezTo>
                    <a:pt x="25886" y="23125"/>
                    <a:pt x="23886" y="24268"/>
                    <a:pt x="21076" y="25292"/>
                  </a:cubicBezTo>
                  <a:cubicBezTo>
                    <a:pt x="19385" y="25935"/>
                    <a:pt x="17623" y="26363"/>
                    <a:pt x="15813" y="26554"/>
                  </a:cubicBezTo>
                  <a:cubicBezTo>
                    <a:pt x="15519" y="26575"/>
                    <a:pt x="15225" y="26586"/>
                    <a:pt x="14931" y="26586"/>
                  </a:cubicBezTo>
                  <a:cubicBezTo>
                    <a:pt x="10668" y="26586"/>
                    <a:pt x="6413" y="24360"/>
                    <a:pt x="4096" y="20862"/>
                  </a:cubicBezTo>
                  <a:cubicBezTo>
                    <a:pt x="643" y="15671"/>
                    <a:pt x="643" y="7598"/>
                    <a:pt x="6097" y="3859"/>
                  </a:cubicBezTo>
                  <a:cubicBezTo>
                    <a:pt x="9240" y="1763"/>
                    <a:pt x="12955" y="620"/>
                    <a:pt x="16766" y="596"/>
                  </a:cubicBezTo>
                  <a:close/>
                  <a:moveTo>
                    <a:pt x="16755" y="1"/>
                  </a:moveTo>
                  <a:cubicBezTo>
                    <a:pt x="12784" y="1"/>
                    <a:pt x="8809" y="1308"/>
                    <a:pt x="5763" y="3383"/>
                  </a:cubicBezTo>
                  <a:cubicBezTo>
                    <a:pt x="24" y="7312"/>
                    <a:pt x="0" y="15766"/>
                    <a:pt x="3596" y="21196"/>
                  </a:cubicBezTo>
                  <a:cubicBezTo>
                    <a:pt x="6001" y="24839"/>
                    <a:pt x="10455" y="27173"/>
                    <a:pt x="14932" y="27173"/>
                  </a:cubicBezTo>
                  <a:cubicBezTo>
                    <a:pt x="15241" y="27173"/>
                    <a:pt x="15575" y="27149"/>
                    <a:pt x="15861" y="27126"/>
                  </a:cubicBezTo>
                  <a:cubicBezTo>
                    <a:pt x="17718" y="26959"/>
                    <a:pt x="19528" y="26530"/>
                    <a:pt x="21266" y="25840"/>
                  </a:cubicBezTo>
                  <a:cubicBezTo>
                    <a:pt x="24172" y="24792"/>
                    <a:pt x="26244" y="23625"/>
                    <a:pt x="27792" y="22124"/>
                  </a:cubicBezTo>
                  <a:cubicBezTo>
                    <a:pt x="29983" y="20029"/>
                    <a:pt x="31221" y="17052"/>
                    <a:pt x="31269" y="13742"/>
                  </a:cubicBezTo>
                  <a:cubicBezTo>
                    <a:pt x="31364" y="10241"/>
                    <a:pt x="30030" y="6859"/>
                    <a:pt x="27601" y="4335"/>
                  </a:cubicBezTo>
                  <a:cubicBezTo>
                    <a:pt x="24586" y="1273"/>
                    <a:pt x="20672" y="1"/>
                    <a:pt x="16755" y="1"/>
                  </a:cubicBezTo>
                  <a:close/>
                </a:path>
              </a:pathLst>
            </a:custGeom>
            <a:gradFill>
              <a:gsLst>
                <a:gs pos="0">
                  <a:schemeClr val="accent1"/>
                </a:gs>
                <a:gs pos="100000">
                  <a:schemeClr val="accent2"/>
                </a:gs>
              </a:gsLst>
              <a:lin ang="0" scaled="0"/>
            </a:gradFill>
            <a:ln>
              <a:noFill/>
            </a:ln>
          </p:spPr>
          <p:txBody>
            <a:bodyPr spcFirstLastPara="1" wrap="square" lIns="116793" tIns="116793" rIns="116793" bIns="116793" anchor="ctr" anchorCtr="0">
              <a:noAutofit/>
            </a:bodyPr>
            <a:lstStyle/>
            <a:p>
              <a:endParaRPr sz="2348"/>
            </a:p>
          </p:txBody>
        </p:sp>
        <p:sp>
          <p:nvSpPr>
            <p:cNvPr id="126" name="Google Shape;1265;p34">
              <a:extLst>
                <a:ext uri="{FF2B5EF4-FFF2-40B4-BE49-F238E27FC236}">
                  <a16:creationId xmlns:a16="http://schemas.microsoft.com/office/drawing/2014/main" id="{B02D451E-B268-72FF-8EFA-11DF1A1B930F}"/>
                </a:ext>
              </a:extLst>
            </p:cNvPr>
            <p:cNvSpPr/>
            <p:nvPr/>
          </p:nvSpPr>
          <p:spPr>
            <a:xfrm>
              <a:off x="2306338" y="1508552"/>
              <a:ext cx="231126" cy="237923"/>
            </a:xfrm>
            <a:custGeom>
              <a:avLst/>
              <a:gdLst/>
              <a:ahLst/>
              <a:cxnLst/>
              <a:rect l="l" t="t" r="r" b="b"/>
              <a:pathLst>
                <a:path w="13194" h="13582" extrusionOk="0">
                  <a:moveTo>
                    <a:pt x="6101" y="572"/>
                  </a:moveTo>
                  <a:cubicBezTo>
                    <a:pt x="6123" y="572"/>
                    <a:pt x="6146" y="572"/>
                    <a:pt x="6168" y="572"/>
                  </a:cubicBezTo>
                  <a:cubicBezTo>
                    <a:pt x="8002" y="644"/>
                    <a:pt x="9669" y="1668"/>
                    <a:pt x="10550" y="3287"/>
                  </a:cubicBezTo>
                  <a:cubicBezTo>
                    <a:pt x="11383" y="4906"/>
                    <a:pt x="11312" y="6859"/>
                    <a:pt x="10336" y="8407"/>
                  </a:cubicBezTo>
                  <a:cubicBezTo>
                    <a:pt x="10193" y="8669"/>
                    <a:pt x="9978" y="8883"/>
                    <a:pt x="9740" y="9074"/>
                  </a:cubicBezTo>
                  <a:cubicBezTo>
                    <a:pt x="9669" y="9145"/>
                    <a:pt x="9597" y="9193"/>
                    <a:pt x="9502" y="9264"/>
                  </a:cubicBezTo>
                  <a:cubicBezTo>
                    <a:pt x="9359" y="9336"/>
                    <a:pt x="9216" y="9455"/>
                    <a:pt x="9097" y="9574"/>
                  </a:cubicBezTo>
                  <a:cubicBezTo>
                    <a:pt x="8573" y="10074"/>
                    <a:pt x="8454" y="10765"/>
                    <a:pt x="8359" y="11455"/>
                  </a:cubicBezTo>
                  <a:cubicBezTo>
                    <a:pt x="8311" y="11789"/>
                    <a:pt x="8240" y="12122"/>
                    <a:pt x="8121" y="12456"/>
                  </a:cubicBezTo>
                  <a:cubicBezTo>
                    <a:pt x="7974" y="12879"/>
                    <a:pt x="7713" y="12975"/>
                    <a:pt x="7229" y="12975"/>
                  </a:cubicBezTo>
                  <a:cubicBezTo>
                    <a:pt x="7086" y="12975"/>
                    <a:pt x="6924" y="12967"/>
                    <a:pt x="6740" y="12956"/>
                  </a:cubicBezTo>
                  <a:lnTo>
                    <a:pt x="5787" y="12956"/>
                  </a:lnTo>
                  <a:cubicBezTo>
                    <a:pt x="5671" y="12959"/>
                    <a:pt x="5563" y="12961"/>
                    <a:pt x="5463" y="12961"/>
                  </a:cubicBezTo>
                  <a:cubicBezTo>
                    <a:pt x="4762" y="12961"/>
                    <a:pt x="4439" y="12869"/>
                    <a:pt x="4334" y="12432"/>
                  </a:cubicBezTo>
                  <a:cubicBezTo>
                    <a:pt x="4287" y="12170"/>
                    <a:pt x="4239" y="11908"/>
                    <a:pt x="4239" y="11670"/>
                  </a:cubicBezTo>
                  <a:cubicBezTo>
                    <a:pt x="4263" y="11146"/>
                    <a:pt x="4144" y="10646"/>
                    <a:pt x="3906" y="10217"/>
                  </a:cubicBezTo>
                  <a:cubicBezTo>
                    <a:pt x="3620" y="9860"/>
                    <a:pt x="3263" y="9598"/>
                    <a:pt x="2858" y="9407"/>
                  </a:cubicBezTo>
                  <a:cubicBezTo>
                    <a:pt x="2739" y="9360"/>
                    <a:pt x="2644" y="9288"/>
                    <a:pt x="2524" y="9241"/>
                  </a:cubicBezTo>
                  <a:cubicBezTo>
                    <a:pt x="1310" y="8431"/>
                    <a:pt x="619" y="7050"/>
                    <a:pt x="691" y="5597"/>
                  </a:cubicBezTo>
                  <a:cubicBezTo>
                    <a:pt x="715" y="4502"/>
                    <a:pt x="1310" y="3239"/>
                    <a:pt x="2263" y="2192"/>
                  </a:cubicBezTo>
                  <a:cubicBezTo>
                    <a:pt x="3082" y="1255"/>
                    <a:pt x="4776" y="572"/>
                    <a:pt x="6101" y="572"/>
                  </a:cubicBezTo>
                  <a:close/>
                  <a:moveTo>
                    <a:pt x="6121" y="0"/>
                  </a:moveTo>
                  <a:cubicBezTo>
                    <a:pt x="4588" y="0"/>
                    <a:pt x="2772" y="755"/>
                    <a:pt x="1810" y="1787"/>
                  </a:cubicBezTo>
                  <a:cubicBezTo>
                    <a:pt x="738" y="2954"/>
                    <a:pt x="119" y="4335"/>
                    <a:pt x="95" y="5573"/>
                  </a:cubicBezTo>
                  <a:cubicBezTo>
                    <a:pt x="0" y="7240"/>
                    <a:pt x="834" y="8836"/>
                    <a:pt x="2215" y="9741"/>
                  </a:cubicBezTo>
                  <a:cubicBezTo>
                    <a:pt x="2334" y="9812"/>
                    <a:pt x="2453" y="9884"/>
                    <a:pt x="2572" y="9931"/>
                  </a:cubicBezTo>
                  <a:cubicBezTo>
                    <a:pt x="2882" y="10074"/>
                    <a:pt x="3167" y="10288"/>
                    <a:pt x="3406" y="10574"/>
                  </a:cubicBezTo>
                  <a:cubicBezTo>
                    <a:pt x="3596" y="10908"/>
                    <a:pt x="3668" y="11313"/>
                    <a:pt x="3644" y="11717"/>
                  </a:cubicBezTo>
                  <a:cubicBezTo>
                    <a:pt x="3668" y="12003"/>
                    <a:pt x="3691" y="12289"/>
                    <a:pt x="3763" y="12575"/>
                  </a:cubicBezTo>
                  <a:cubicBezTo>
                    <a:pt x="3965" y="13466"/>
                    <a:pt x="4685" y="13582"/>
                    <a:pt x="5409" y="13582"/>
                  </a:cubicBezTo>
                  <a:cubicBezTo>
                    <a:pt x="5536" y="13582"/>
                    <a:pt x="5663" y="13578"/>
                    <a:pt x="5787" y="13575"/>
                  </a:cubicBezTo>
                  <a:lnTo>
                    <a:pt x="7144" y="13575"/>
                  </a:lnTo>
                  <a:cubicBezTo>
                    <a:pt x="7787" y="13575"/>
                    <a:pt x="8407" y="13456"/>
                    <a:pt x="8692" y="12670"/>
                  </a:cubicBezTo>
                  <a:cubicBezTo>
                    <a:pt x="8812" y="12289"/>
                    <a:pt x="8883" y="11908"/>
                    <a:pt x="8931" y="11527"/>
                  </a:cubicBezTo>
                  <a:cubicBezTo>
                    <a:pt x="9026" y="10931"/>
                    <a:pt x="9097" y="10360"/>
                    <a:pt x="9478" y="10003"/>
                  </a:cubicBezTo>
                  <a:cubicBezTo>
                    <a:pt x="9597" y="9907"/>
                    <a:pt x="9716" y="9812"/>
                    <a:pt x="9836" y="9741"/>
                  </a:cubicBezTo>
                  <a:cubicBezTo>
                    <a:pt x="9907" y="9693"/>
                    <a:pt x="10026" y="9622"/>
                    <a:pt x="10097" y="9550"/>
                  </a:cubicBezTo>
                  <a:cubicBezTo>
                    <a:pt x="10383" y="9312"/>
                    <a:pt x="10621" y="9050"/>
                    <a:pt x="10812" y="8741"/>
                  </a:cubicBezTo>
                  <a:cubicBezTo>
                    <a:pt x="13193" y="5002"/>
                    <a:pt x="10598" y="120"/>
                    <a:pt x="6192" y="1"/>
                  </a:cubicBezTo>
                  <a:cubicBezTo>
                    <a:pt x="6168" y="0"/>
                    <a:pt x="6145" y="0"/>
                    <a:pt x="6121"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27" name="Google Shape;1266;p34">
              <a:extLst>
                <a:ext uri="{FF2B5EF4-FFF2-40B4-BE49-F238E27FC236}">
                  <a16:creationId xmlns:a16="http://schemas.microsoft.com/office/drawing/2014/main" id="{58ACA91B-933C-CA07-D104-D979FF84CF9D}"/>
                </a:ext>
              </a:extLst>
            </p:cNvPr>
            <p:cNvSpPr/>
            <p:nvPr/>
          </p:nvSpPr>
          <p:spPr>
            <a:xfrm>
              <a:off x="2366406" y="1725191"/>
              <a:ext cx="95540" cy="72067"/>
            </a:xfrm>
            <a:custGeom>
              <a:avLst/>
              <a:gdLst/>
              <a:ahLst/>
              <a:cxnLst/>
              <a:rect l="l" t="t" r="r" b="b"/>
              <a:pathLst>
                <a:path w="5454" h="4114" extrusionOk="0">
                  <a:moveTo>
                    <a:pt x="637" y="0"/>
                  </a:moveTo>
                  <a:cubicBezTo>
                    <a:pt x="535" y="0"/>
                    <a:pt x="433" y="55"/>
                    <a:pt x="381" y="184"/>
                  </a:cubicBezTo>
                  <a:cubicBezTo>
                    <a:pt x="0" y="1232"/>
                    <a:pt x="143" y="2422"/>
                    <a:pt x="786" y="3351"/>
                  </a:cubicBezTo>
                  <a:cubicBezTo>
                    <a:pt x="929" y="3566"/>
                    <a:pt x="1144" y="3732"/>
                    <a:pt x="1358" y="3875"/>
                  </a:cubicBezTo>
                  <a:cubicBezTo>
                    <a:pt x="1572" y="3970"/>
                    <a:pt x="1810" y="4042"/>
                    <a:pt x="2048" y="4066"/>
                  </a:cubicBezTo>
                  <a:cubicBezTo>
                    <a:pt x="2287" y="4089"/>
                    <a:pt x="2549" y="4113"/>
                    <a:pt x="2811" y="4113"/>
                  </a:cubicBezTo>
                  <a:cubicBezTo>
                    <a:pt x="2977" y="4113"/>
                    <a:pt x="3168" y="4089"/>
                    <a:pt x="3358" y="4089"/>
                  </a:cubicBezTo>
                  <a:cubicBezTo>
                    <a:pt x="3715" y="4066"/>
                    <a:pt x="4073" y="3970"/>
                    <a:pt x="4406" y="3804"/>
                  </a:cubicBezTo>
                  <a:cubicBezTo>
                    <a:pt x="5001" y="3423"/>
                    <a:pt x="5383" y="2756"/>
                    <a:pt x="5430" y="2041"/>
                  </a:cubicBezTo>
                  <a:cubicBezTo>
                    <a:pt x="5454" y="1446"/>
                    <a:pt x="5383" y="851"/>
                    <a:pt x="5192" y="303"/>
                  </a:cubicBezTo>
                  <a:cubicBezTo>
                    <a:pt x="5163" y="127"/>
                    <a:pt x="5037" y="51"/>
                    <a:pt x="4909" y="51"/>
                  </a:cubicBezTo>
                  <a:cubicBezTo>
                    <a:pt x="4725" y="51"/>
                    <a:pt x="4536" y="207"/>
                    <a:pt x="4620" y="446"/>
                  </a:cubicBezTo>
                  <a:cubicBezTo>
                    <a:pt x="4787" y="946"/>
                    <a:pt x="4859" y="1470"/>
                    <a:pt x="4835" y="1994"/>
                  </a:cubicBezTo>
                  <a:cubicBezTo>
                    <a:pt x="4811" y="2518"/>
                    <a:pt x="4525" y="2994"/>
                    <a:pt x="4097" y="3280"/>
                  </a:cubicBezTo>
                  <a:cubicBezTo>
                    <a:pt x="3858" y="3399"/>
                    <a:pt x="3573" y="3470"/>
                    <a:pt x="3287" y="3494"/>
                  </a:cubicBezTo>
                  <a:cubicBezTo>
                    <a:pt x="3129" y="3504"/>
                    <a:pt x="2967" y="3510"/>
                    <a:pt x="2804" y="3510"/>
                  </a:cubicBezTo>
                  <a:cubicBezTo>
                    <a:pt x="2575" y="3510"/>
                    <a:pt x="2343" y="3498"/>
                    <a:pt x="2120" y="3470"/>
                  </a:cubicBezTo>
                  <a:cubicBezTo>
                    <a:pt x="1953" y="3446"/>
                    <a:pt x="1787" y="3399"/>
                    <a:pt x="1644" y="3327"/>
                  </a:cubicBezTo>
                  <a:cubicBezTo>
                    <a:pt x="1501" y="3256"/>
                    <a:pt x="1358" y="3137"/>
                    <a:pt x="1263" y="2994"/>
                  </a:cubicBezTo>
                  <a:cubicBezTo>
                    <a:pt x="739" y="2232"/>
                    <a:pt x="620" y="1256"/>
                    <a:pt x="929" y="398"/>
                  </a:cubicBezTo>
                  <a:cubicBezTo>
                    <a:pt x="1005" y="170"/>
                    <a:pt x="819" y="0"/>
                    <a:pt x="637"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28" name="Google Shape;1267;p34">
              <a:extLst>
                <a:ext uri="{FF2B5EF4-FFF2-40B4-BE49-F238E27FC236}">
                  <a16:creationId xmlns:a16="http://schemas.microsoft.com/office/drawing/2014/main" id="{61A83209-9111-D6B5-DC0E-38792739E1DC}"/>
                </a:ext>
              </a:extLst>
            </p:cNvPr>
            <p:cNvSpPr/>
            <p:nvPr/>
          </p:nvSpPr>
          <p:spPr>
            <a:xfrm>
              <a:off x="2403946" y="1531325"/>
              <a:ext cx="85958" cy="72365"/>
            </a:xfrm>
            <a:custGeom>
              <a:avLst/>
              <a:gdLst/>
              <a:ahLst/>
              <a:cxnLst/>
              <a:rect l="l" t="t" r="r" b="b"/>
              <a:pathLst>
                <a:path w="4907" h="4131" extrusionOk="0">
                  <a:moveTo>
                    <a:pt x="1072" y="582"/>
                  </a:moveTo>
                  <a:cubicBezTo>
                    <a:pt x="1239" y="606"/>
                    <a:pt x="1406" y="630"/>
                    <a:pt x="1572" y="701"/>
                  </a:cubicBezTo>
                  <a:cubicBezTo>
                    <a:pt x="2454" y="1058"/>
                    <a:pt x="3240" y="1606"/>
                    <a:pt x="3835" y="2344"/>
                  </a:cubicBezTo>
                  <a:cubicBezTo>
                    <a:pt x="4049" y="2630"/>
                    <a:pt x="4287" y="3059"/>
                    <a:pt x="4240" y="3321"/>
                  </a:cubicBezTo>
                  <a:cubicBezTo>
                    <a:pt x="4240" y="3392"/>
                    <a:pt x="4192" y="3464"/>
                    <a:pt x="4121" y="3487"/>
                  </a:cubicBezTo>
                  <a:cubicBezTo>
                    <a:pt x="4076" y="3517"/>
                    <a:pt x="4020" y="3530"/>
                    <a:pt x="3954" y="3530"/>
                  </a:cubicBezTo>
                  <a:cubicBezTo>
                    <a:pt x="3595" y="3530"/>
                    <a:pt x="2974" y="3145"/>
                    <a:pt x="2692" y="2963"/>
                  </a:cubicBezTo>
                  <a:lnTo>
                    <a:pt x="2454" y="2821"/>
                  </a:lnTo>
                  <a:cubicBezTo>
                    <a:pt x="1715" y="2416"/>
                    <a:pt x="1096" y="2011"/>
                    <a:pt x="787" y="1392"/>
                  </a:cubicBezTo>
                  <a:cubicBezTo>
                    <a:pt x="668" y="1154"/>
                    <a:pt x="620" y="820"/>
                    <a:pt x="787" y="677"/>
                  </a:cubicBezTo>
                  <a:cubicBezTo>
                    <a:pt x="882" y="606"/>
                    <a:pt x="953" y="582"/>
                    <a:pt x="1072" y="582"/>
                  </a:cubicBezTo>
                  <a:close/>
                  <a:moveTo>
                    <a:pt x="1064" y="0"/>
                  </a:moveTo>
                  <a:cubicBezTo>
                    <a:pt x="749" y="0"/>
                    <a:pt x="537" y="108"/>
                    <a:pt x="406" y="225"/>
                  </a:cubicBezTo>
                  <a:cubicBezTo>
                    <a:pt x="1" y="582"/>
                    <a:pt x="25" y="1201"/>
                    <a:pt x="239" y="1654"/>
                  </a:cubicBezTo>
                  <a:cubicBezTo>
                    <a:pt x="644" y="2487"/>
                    <a:pt x="1477" y="2963"/>
                    <a:pt x="2144" y="3344"/>
                  </a:cubicBezTo>
                  <a:lnTo>
                    <a:pt x="2358" y="3464"/>
                  </a:lnTo>
                  <a:cubicBezTo>
                    <a:pt x="2787" y="3749"/>
                    <a:pt x="3406" y="4130"/>
                    <a:pt x="3954" y="4130"/>
                  </a:cubicBezTo>
                  <a:cubicBezTo>
                    <a:pt x="4097" y="4130"/>
                    <a:pt x="4264" y="4083"/>
                    <a:pt x="4406" y="4011"/>
                  </a:cubicBezTo>
                  <a:cubicBezTo>
                    <a:pt x="4621" y="3892"/>
                    <a:pt x="4787" y="3654"/>
                    <a:pt x="4811" y="3416"/>
                  </a:cubicBezTo>
                  <a:cubicBezTo>
                    <a:pt x="4907" y="2821"/>
                    <a:pt x="4430" y="2154"/>
                    <a:pt x="4287" y="1987"/>
                  </a:cubicBezTo>
                  <a:cubicBezTo>
                    <a:pt x="3621" y="1154"/>
                    <a:pt x="2763" y="534"/>
                    <a:pt x="1787" y="153"/>
                  </a:cubicBezTo>
                  <a:cubicBezTo>
                    <a:pt x="1501" y="43"/>
                    <a:pt x="1262" y="0"/>
                    <a:pt x="1064"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29" name="Google Shape;1268;p34">
              <a:extLst>
                <a:ext uri="{FF2B5EF4-FFF2-40B4-BE49-F238E27FC236}">
                  <a16:creationId xmlns:a16="http://schemas.microsoft.com/office/drawing/2014/main" id="{2F01DB36-3CF1-E06B-E9A8-4FC91C7141B8}"/>
                </a:ext>
              </a:extLst>
            </p:cNvPr>
            <p:cNvSpPr/>
            <p:nvPr/>
          </p:nvSpPr>
          <p:spPr>
            <a:xfrm>
              <a:off x="2374831" y="1633032"/>
              <a:ext cx="33301" cy="111236"/>
            </a:xfrm>
            <a:custGeom>
              <a:avLst/>
              <a:gdLst/>
              <a:ahLst/>
              <a:cxnLst/>
              <a:rect l="l" t="t" r="r" b="b"/>
              <a:pathLst>
                <a:path w="1901" h="6350" extrusionOk="0">
                  <a:moveTo>
                    <a:pt x="343" y="0"/>
                  </a:moveTo>
                  <a:cubicBezTo>
                    <a:pt x="173" y="0"/>
                    <a:pt x="0" y="143"/>
                    <a:pt x="43" y="372"/>
                  </a:cubicBezTo>
                  <a:lnTo>
                    <a:pt x="829" y="3349"/>
                  </a:lnTo>
                  <a:cubicBezTo>
                    <a:pt x="1091" y="4230"/>
                    <a:pt x="1258" y="5135"/>
                    <a:pt x="1306" y="6040"/>
                  </a:cubicBezTo>
                  <a:cubicBezTo>
                    <a:pt x="1306" y="6207"/>
                    <a:pt x="1448" y="6350"/>
                    <a:pt x="1615" y="6350"/>
                  </a:cubicBezTo>
                  <a:cubicBezTo>
                    <a:pt x="1782" y="6350"/>
                    <a:pt x="1901" y="6207"/>
                    <a:pt x="1901" y="6040"/>
                  </a:cubicBezTo>
                  <a:cubicBezTo>
                    <a:pt x="1853" y="5088"/>
                    <a:pt x="1687" y="4135"/>
                    <a:pt x="1401" y="3206"/>
                  </a:cubicBezTo>
                  <a:lnTo>
                    <a:pt x="615" y="206"/>
                  </a:lnTo>
                  <a:cubicBezTo>
                    <a:pt x="567" y="63"/>
                    <a:pt x="456" y="0"/>
                    <a:pt x="343"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30" name="Google Shape;1269;p34">
              <a:extLst>
                <a:ext uri="{FF2B5EF4-FFF2-40B4-BE49-F238E27FC236}">
                  <a16:creationId xmlns:a16="http://schemas.microsoft.com/office/drawing/2014/main" id="{3325D2BD-311F-DE73-823B-98166FEB97C9}"/>
                </a:ext>
              </a:extLst>
            </p:cNvPr>
            <p:cNvSpPr/>
            <p:nvPr/>
          </p:nvSpPr>
          <p:spPr>
            <a:xfrm>
              <a:off x="2422724" y="1632909"/>
              <a:ext cx="24910" cy="112200"/>
            </a:xfrm>
            <a:custGeom>
              <a:avLst/>
              <a:gdLst/>
              <a:ahLst/>
              <a:cxnLst/>
              <a:rect l="l" t="t" r="r" b="b"/>
              <a:pathLst>
                <a:path w="1422" h="6405" extrusionOk="0">
                  <a:moveTo>
                    <a:pt x="1085" y="0"/>
                  </a:moveTo>
                  <a:cubicBezTo>
                    <a:pt x="952" y="0"/>
                    <a:pt x="818" y="81"/>
                    <a:pt x="786" y="260"/>
                  </a:cubicBezTo>
                  <a:cubicBezTo>
                    <a:pt x="739" y="570"/>
                    <a:pt x="691" y="879"/>
                    <a:pt x="620" y="1189"/>
                  </a:cubicBezTo>
                  <a:cubicBezTo>
                    <a:pt x="310" y="2808"/>
                    <a:pt x="96" y="4452"/>
                    <a:pt x="0" y="6095"/>
                  </a:cubicBezTo>
                  <a:cubicBezTo>
                    <a:pt x="0" y="6262"/>
                    <a:pt x="119" y="6404"/>
                    <a:pt x="286" y="6404"/>
                  </a:cubicBezTo>
                  <a:cubicBezTo>
                    <a:pt x="453" y="6404"/>
                    <a:pt x="596" y="6285"/>
                    <a:pt x="596" y="6119"/>
                  </a:cubicBezTo>
                  <a:cubicBezTo>
                    <a:pt x="691" y="4499"/>
                    <a:pt x="905" y="2904"/>
                    <a:pt x="1215" y="1308"/>
                  </a:cubicBezTo>
                  <a:cubicBezTo>
                    <a:pt x="1286" y="975"/>
                    <a:pt x="1334" y="641"/>
                    <a:pt x="1382" y="356"/>
                  </a:cubicBezTo>
                  <a:cubicBezTo>
                    <a:pt x="1422" y="130"/>
                    <a:pt x="1254" y="0"/>
                    <a:pt x="1085"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31" name="Google Shape;1270;p34">
              <a:extLst>
                <a:ext uri="{FF2B5EF4-FFF2-40B4-BE49-F238E27FC236}">
                  <a16:creationId xmlns:a16="http://schemas.microsoft.com/office/drawing/2014/main" id="{F7AD0284-7D92-8C7D-F193-C31A90738A41}"/>
                </a:ext>
              </a:extLst>
            </p:cNvPr>
            <p:cNvSpPr/>
            <p:nvPr/>
          </p:nvSpPr>
          <p:spPr>
            <a:xfrm>
              <a:off x="2370154" y="1752536"/>
              <a:ext cx="63168" cy="13016"/>
            </a:xfrm>
            <a:custGeom>
              <a:avLst/>
              <a:gdLst/>
              <a:ahLst/>
              <a:cxnLst/>
              <a:rect l="l" t="t" r="r" b="b"/>
              <a:pathLst>
                <a:path w="3606" h="743" extrusionOk="0">
                  <a:moveTo>
                    <a:pt x="332" y="0"/>
                  </a:moveTo>
                  <a:cubicBezTo>
                    <a:pt x="187" y="0"/>
                    <a:pt x="67" y="93"/>
                    <a:pt x="25" y="242"/>
                  </a:cubicBezTo>
                  <a:cubicBezTo>
                    <a:pt x="1" y="409"/>
                    <a:pt x="120" y="552"/>
                    <a:pt x="263" y="576"/>
                  </a:cubicBezTo>
                  <a:cubicBezTo>
                    <a:pt x="810" y="695"/>
                    <a:pt x="1358" y="742"/>
                    <a:pt x="1906" y="742"/>
                  </a:cubicBezTo>
                  <a:cubicBezTo>
                    <a:pt x="2335" y="742"/>
                    <a:pt x="2787" y="719"/>
                    <a:pt x="3216" y="647"/>
                  </a:cubicBezTo>
                  <a:cubicBezTo>
                    <a:pt x="3605" y="601"/>
                    <a:pt x="3532" y="49"/>
                    <a:pt x="3187" y="49"/>
                  </a:cubicBezTo>
                  <a:cubicBezTo>
                    <a:pt x="3173" y="49"/>
                    <a:pt x="3159" y="50"/>
                    <a:pt x="3144" y="52"/>
                  </a:cubicBezTo>
                  <a:cubicBezTo>
                    <a:pt x="2733" y="115"/>
                    <a:pt x="2322" y="146"/>
                    <a:pt x="1913" y="146"/>
                  </a:cubicBezTo>
                  <a:cubicBezTo>
                    <a:pt x="1398" y="146"/>
                    <a:pt x="886" y="97"/>
                    <a:pt x="382" y="4"/>
                  </a:cubicBezTo>
                  <a:cubicBezTo>
                    <a:pt x="365" y="2"/>
                    <a:pt x="348" y="0"/>
                    <a:pt x="332"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32" name="Google Shape;1271;p34">
              <a:extLst>
                <a:ext uri="{FF2B5EF4-FFF2-40B4-BE49-F238E27FC236}">
                  <a16:creationId xmlns:a16="http://schemas.microsoft.com/office/drawing/2014/main" id="{14DED38A-26A5-563A-4BAA-23DBAF2D3AB7}"/>
                </a:ext>
              </a:extLst>
            </p:cNvPr>
            <p:cNvSpPr/>
            <p:nvPr/>
          </p:nvSpPr>
          <p:spPr>
            <a:xfrm>
              <a:off x="2385184" y="1785329"/>
              <a:ext cx="57580" cy="32933"/>
            </a:xfrm>
            <a:custGeom>
              <a:avLst/>
              <a:gdLst/>
              <a:ahLst/>
              <a:cxnLst/>
              <a:rect l="l" t="t" r="r" b="b"/>
              <a:pathLst>
                <a:path w="3287" h="1880" extrusionOk="0">
                  <a:moveTo>
                    <a:pt x="452" y="1"/>
                  </a:moveTo>
                  <a:cubicBezTo>
                    <a:pt x="351" y="1"/>
                    <a:pt x="251" y="52"/>
                    <a:pt x="191" y="180"/>
                  </a:cubicBezTo>
                  <a:cubicBezTo>
                    <a:pt x="0" y="585"/>
                    <a:pt x="95" y="1085"/>
                    <a:pt x="429" y="1371"/>
                  </a:cubicBezTo>
                  <a:cubicBezTo>
                    <a:pt x="721" y="1686"/>
                    <a:pt x="1141" y="1873"/>
                    <a:pt x="1587" y="1873"/>
                  </a:cubicBezTo>
                  <a:cubicBezTo>
                    <a:pt x="1614" y="1873"/>
                    <a:pt x="1640" y="1872"/>
                    <a:pt x="1667" y="1871"/>
                  </a:cubicBezTo>
                  <a:cubicBezTo>
                    <a:pt x="1715" y="1877"/>
                    <a:pt x="1762" y="1880"/>
                    <a:pt x="1810" y="1880"/>
                  </a:cubicBezTo>
                  <a:cubicBezTo>
                    <a:pt x="1953" y="1880"/>
                    <a:pt x="2096" y="1853"/>
                    <a:pt x="2239" y="1800"/>
                  </a:cubicBezTo>
                  <a:cubicBezTo>
                    <a:pt x="2858" y="1609"/>
                    <a:pt x="3286" y="1014"/>
                    <a:pt x="3286" y="371"/>
                  </a:cubicBezTo>
                  <a:cubicBezTo>
                    <a:pt x="3286" y="204"/>
                    <a:pt x="3144" y="61"/>
                    <a:pt x="3001" y="61"/>
                  </a:cubicBezTo>
                  <a:cubicBezTo>
                    <a:pt x="2834" y="61"/>
                    <a:pt x="2691" y="204"/>
                    <a:pt x="2691" y="371"/>
                  </a:cubicBezTo>
                  <a:cubicBezTo>
                    <a:pt x="2667" y="752"/>
                    <a:pt x="2405" y="1109"/>
                    <a:pt x="2048" y="1228"/>
                  </a:cubicBezTo>
                  <a:cubicBezTo>
                    <a:pt x="1925" y="1269"/>
                    <a:pt x="1799" y="1289"/>
                    <a:pt x="1676" y="1289"/>
                  </a:cubicBezTo>
                  <a:cubicBezTo>
                    <a:pt x="1371" y="1289"/>
                    <a:pt x="1078" y="1170"/>
                    <a:pt x="857" y="966"/>
                  </a:cubicBezTo>
                  <a:cubicBezTo>
                    <a:pt x="715" y="823"/>
                    <a:pt x="619" y="633"/>
                    <a:pt x="715" y="490"/>
                  </a:cubicBezTo>
                  <a:cubicBezTo>
                    <a:pt x="894" y="245"/>
                    <a:pt x="671" y="1"/>
                    <a:pt x="452"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33" name="Google Shape;1272;p34">
              <a:extLst>
                <a:ext uri="{FF2B5EF4-FFF2-40B4-BE49-F238E27FC236}">
                  <a16:creationId xmlns:a16="http://schemas.microsoft.com/office/drawing/2014/main" id="{7E4B2982-EA16-72DC-24B9-3DEDFFE2AEC4}"/>
                </a:ext>
              </a:extLst>
            </p:cNvPr>
            <p:cNvSpPr/>
            <p:nvPr/>
          </p:nvSpPr>
          <p:spPr>
            <a:xfrm>
              <a:off x="2257482" y="1611433"/>
              <a:ext cx="30936" cy="12700"/>
            </a:xfrm>
            <a:custGeom>
              <a:avLst/>
              <a:gdLst/>
              <a:ahLst/>
              <a:cxnLst/>
              <a:rect l="l" t="t" r="r" b="b"/>
              <a:pathLst>
                <a:path w="1766" h="725" extrusionOk="0">
                  <a:moveTo>
                    <a:pt x="743" y="0"/>
                  </a:moveTo>
                  <a:cubicBezTo>
                    <a:pt x="617" y="0"/>
                    <a:pt x="490" y="11"/>
                    <a:pt x="360" y="34"/>
                  </a:cubicBezTo>
                  <a:cubicBezTo>
                    <a:pt x="1" y="101"/>
                    <a:pt x="65" y="635"/>
                    <a:pt x="414" y="635"/>
                  </a:cubicBezTo>
                  <a:cubicBezTo>
                    <a:pt x="434" y="635"/>
                    <a:pt x="456" y="633"/>
                    <a:pt x="479" y="629"/>
                  </a:cubicBezTo>
                  <a:cubicBezTo>
                    <a:pt x="574" y="613"/>
                    <a:pt x="670" y="605"/>
                    <a:pt x="765" y="605"/>
                  </a:cubicBezTo>
                  <a:cubicBezTo>
                    <a:pt x="955" y="605"/>
                    <a:pt x="1146" y="637"/>
                    <a:pt x="1336" y="700"/>
                  </a:cubicBezTo>
                  <a:cubicBezTo>
                    <a:pt x="1384" y="700"/>
                    <a:pt x="1408" y="724"/>
                    <a:pt x="1432" y="724"/>
                  </a:cubicBezTo>
                  <a:cubicBezTo>
                    <a:pt x="1575" y="724"/>
                    <a:pt x="1694" y="629"/>
                    <a:pt x="1718" y="510"/>
                  </a:cubicBezTo>
                  <a:cubicBezTo>
                    <a:pt x="1765" y="343"/>
                    <a:pt x="1694" y="177"/>
                    <a:pt x="1527" y="129"/>
                  </a:cubicBezTo>
                  <a:cubicBezTo>
                    <a:pt x="1268" y="48"/>
                    <a:pt x="1009" y="0"/>
                    <a:pt x="743" y="0"/>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34" name="Google Shape;1273;p34">
              <a:extLst>
                <a:ext uri="{FF2B5EF4-FFF2-40B4-BE49-F238E27FC236}">
                  <a16:creationId xmlns:a16="http://schemas.microsoft.com/office/drawing/2014/main" id="{A3607FFB-5EDC-152D-DCF7-7D7D3AE2E1B5}"/>
                </a:ext>
              </a:extLst>
            </p:cNvPr>
            <p:cNvSpPr/>
            <p:nvPr/>
          </p:nvSpPr>
          <p:spPr>
            <a:xfrm>
              <a:off x="2261283" y="1538069"/>
              <a:ext cx="29640" cy="13471"/>
            </a:xfrm>
            <a:custGeom>
              <a:avLst/>
              <a:gdLst/>
              <a:ahLst/>
              <a:cxnLst/>
              <a:rect l="l" t="t" r="r" b="b"/>
              <a:pathLst>
                <a:path w="1692" h="769" extrusionOk="0">
                  <a:moveTo>
                    <a:pt x="467" y="1"/>
                  </a:moveTo>
                  <a:cubicBezTo>
                    <a:pt x="407" y="1"/>
                    <a:pt x="346" y="3"/>
                    <a:pt x="286" y="6"/>
                  </a:cubicBezTo>
                  <a:cubicBezTo>
                    <a:pt x="119" y="30"/>
                    <a:pt x="0" y="173"/>
                    <a:pt x="24" y="340"/>
                  </a:cubicBezTo>
                  <a:cubicBezTo>
                    <a:pt x="46" y="492"/>
                    <a:pt x="167" y="605"/>
                    <a:pt x="315" y="605"/>
                  </a:cubicBezTo>
                  <a:cubicBezTo>
                    <a:pt x="329" y="605"/>
                    <a:pt x="343" y="604"/>
                    <a:pt x="357" y="602"/>
                  </a:cubicBezTo>
                  <a:cubicBezTo>
                    <a:pt x="401" y="598"/>
                    <a:pt x="445" y="596"/>
                    <a:pt x="490" y="596"/>
                  </a:cubicBezTo>
                  <a:cubicBezTo>
                    <a:pt x="714" y="596"/>
                    <a:pt x="949" y="646"/>
                    <a:pt x="1167" y="745"/>
                  </a:cubicBezTo>
                  <a:cubicBezTo>
                    <a:pt x="1191" y="745"/>
                    <a:pt x="1239" y="769"/>
                    <a:pt x="1286" y="769"/>
                  </a:cubicBezTo>
                  <a:cubicBezTo>
                    <a:pt x="1596" y="769"/>
                    <a:pt x="1691" y="340"/>
                    <a:pt x="1405" y="197"/>
                  </a:cubicBezTo>
                  <a:cubicBezTo>
                    <a:pt x="1105" y="57"/>
                    <a:pt x="787" y="1"/>
                    <a:pt x="467"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35" name="Google Shape;1274;p34">
              <a:extLst>
                <a:ext uri="{FF2B5EF4-FFF2-40B4-BE49-F238E27FC236}">
                  <a16:creationId xmlns:a16="http://schemas.microsoft.com/office/drawing/2014/main" id="{0214FB4D-5984-BE03-AEEF-77FE5671C83F}"/>
                </a:ext>
              </a:extLst>
            </p:cNvPr>
            <p:cNvSpPr/>
            <p:nvPr/>
          </p:nvSpPr>
          <p:spPr>
            <a:xfrm>
              <a:off x="2559974" y="1565011"/>
              <a:ext cx="34877" cy="19479"/>
            </a:xfrm>
            <a:custGeom>
              <a:avLst/>
              <a:gdLst/>
              <a:ahLst/>
              <a:cxnLst/>
              <a:rect l="l" t="t" r="r" b="b"/>
              <a:pathLst>
                <a:path w="1991" h="1112" extrusionOk="0">
                  <a:moveTo>
                    <a:pt x="1598" y="1"/>
                  </a:moveTo>
                  <a:cubicBezTo>
                    <a:pt x="1568" y="1"/>
                    <a:pt x="1535" y="6"/>
                    <a:pt x="1501" y="16"/>
                  </a:cubicBezTo>
                  <a:cubicBezTo>
                    <a:pt x="1024" y="112"/>
                    <a:pt x="596" y="302"/>
                    <a:pt x="191" y="564"/>
                  </a:cubicBezTo>
                  <a:cubicBezTo>
                    <a:pt x="48" y="636"/>
                    <a:pt x="0" y="826"/>
                    <a:pt x="72" y="969"/>
                  </a:cubicBezTo>
                  <a:cubicBezTo>
                    <a:pt x="143" y="1064"/>
                    <a:pt x="239" y="1112"/>
                    <a:pt x="334" y="1112"/>
                  </a:cubicBezTo>
                  <a:cubicBezTo>
                    <a:pt x="381" y="1112"/>
                    <a:pt x="453" y="1088"/>
                    <a:pt x="500" y="1064"/>
                  </a:cubicBezTo>
                  <a:cubicBezTo>
                    <a:pt x="858" y="850"/>
                    <a:pt x="1239" y="683"/>
                    <a:pt x="1644" y="588"/>
                  </a:cubicBezTo>
                  <a:cubicBezTo>
                    <a:pt x="1990" y="501"/>
                    <a:pt x="1903" y="1"/>
                    <a:pt x="1598"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sp>
          <p:nvSpPr>
            <p:cNvPr id="136" name="Google Shape;1275;p34">
              <a:extLst>
                <a:ext uri="{FF2B5EF4-FFF2-40B4-BE49-F238E27FC236}">
                  <a16:creationId xmlns:a16="http://schemas.microsoft.com/office/drawing/2014/main" id="{30310492-3C5A-28AD-292C-E96CDCB2E357}"/>
                </a:ext>
              </a:extLst>
            </p:cNvPr>
            <p:cNvSpPr/>
            <p:nvPr/>
          </p:nvSpPr>
          <p:spPr>
            <a:xfrm>
              <a:off x="2554876" y="1632927"/>
              <a:ext cx="40571" cy="17903"/>
            </a:xfrm>
            <a:custGeom>
              <a:avLst/>
              <a:gdLst/>
              <a:ahLst/>
              <a:cxnLst/>
              <a:rect l="l" t="t" r="r" b="b"/>
              <a:pathLst>
                <a:path w="2316" h="1022" extrusionOk="0">
                  <a:moveTo>
                    <a:pt x="416" y="1"/>
                  </a:moveTo>
                  <a:cubicBezTo>
                    <a:pt x="97" y="1"/>
                    <a:pt x="1" y="528"/>
                    <a:pt x="387" y="593"/>
                  </a:cubicBezTo>
                  <a:lnTo>
                    <a:pt x="1887" y="1021"/>
                  </a:lnTo>
                  <a:lnTo>
                    <a:pt x="1982" y="1021"/>
                  </a:lnTo>
                  <a:cubicBezTo>
                    <a:pt x="2101" y="1021"/>
                    <a:pt x="2220" y="950"/>
                    <a:pt x="2268" y="831"/>
                  </a:cubicBezTo>
                  <a:cubicBezTo>
                    <a:pt x="2316" y="664"/>
                    <a:pt x="2220" y="497"/>
                    <a:pt x="2054" y="450"/>
                  </a:cubicBezTo>
                  <a:lnTo>
                    <a:pt x="530" y="21"/>
                  </a:lnTo>
                  <a:cubicBezTo>
                    <a:pt x="489" y="7"/>
                    <a:pt x="451" y="1"/>
                    <a:pt x="416" y="1"/>
                  </a:cubicBezTo>
                  <a:close/>
                </a:path>
              </a:pathLst>
            </a:custGeom>
            <a:solidFill>
              <a:srgbClr val="FFFFFF"/>
            </a:solidFill>
            <a:ln>
              <a:noFill/>
            </a:ln>
          </p:spPr>
          <p:txBody>
            <a:bodyPr spcFirstLastPara="1" wrap="square" lIns="116793" tIns="116793" rIns="116793" bIns="116793" anchor="ctr" anchorCtr="0">
              <a:noAutofit/>
            </a:bodyPr>
            <a:lstStyle/>
            <a:p>
              <a:endParaRPr sz="2348"/>
            </a:p>
          </p:txBody>
        </p:sp>
      </p:grpSp>
      <p:sp>
        <p:nvSpPr>
          <p:cNvPr id="137" name="Google Shape;1276;p34">
            <a:extLst>
              <a:ext uri="{FF2B5EF4-FFF2-40B4-BE49-F238E27FC236}">
                <a16:creationId xmlns:a16="http://schemas.microsoft.com/office/drawing/2014/main" id="{A300738E-C5D4-5305-85EB-C0D3B3B9E8F7}"/>
              </a:ext>
            </a:extLst>
          </p:cNvPr>
          <p:cNvSpPr txBox="1"/>
          <p:nvPr/>
        </p:nvSpPr>
        <p:spPr>
          <a:xfrm>
            <a:off x="9104817" y="2451367"/>
            <a:ext cx="2979746" cy="1067614"/>
          </a:xfrm>
          <a:prstGeom prst="rect">
            <a:avLst/>
          </a:prstGeom>
          <a:noFill/>
          <a:ln>
            <a:noFill/>
          </a:ln>
        </p:spPr>
        <p:txBody>
          <a:bodyPr spcFirstLastPara="1" wrap="square" lIns="116793" tIns="116793" rIns="116793" bIns="116793" anchor="ctr" anchorCtr="0">
            <a:noAutofit/>
          </a:bodyPr>
          <a:lstStyle/>
          <a:p>
            <a:pPr algn="ctr"/>
            <a:r>
              <a:rPr lang="fr-FR" sz="2800" dirty="0">
                <a:solidFill>
                  <a:srgbClr val="0070C0"/>
                </a:solidFill>
                <a:latin typeface="Fira Sans Extra Condensed Medium"/>
              </a:rPr>
              <a:t>Application du Web Scraping</a:t>
            </a:r>
            <a:endParaRPr sz="2800" dirty="0">
              <a:solidFill>
                <a:srgbClr val="0070C0"/>
              </a:solidFill>
              <a:latin typeface="Fira Sans Extra Condensed Medium"/>
              <a:sym typeface="Fira Sans Extra Condensed Medium"/>
            </a:endParaRPr>
          </a:p>
        </p:txBody>
      </p:sp>
      <p:sp>
        <p:nvSpPr>
          <p:cNvPr id="139" name="Google Shape;1278;p34">
            <a:extLst>
              <a:ext uri="{FF2B5EF4-FFF2-40B4-BE49-F238E27FC236}">
                <a16:creationId xmlns:a16="http://schemas.microsoft.com/office/drawing/2014/main" id="{6CDB6097-D69E-6CDC-D622-E2DA4B6246AD}"/>
              </a:ext>
            </a:extLst>
          </p:cNvPr>
          <p:cNvSpPr txBox="1"/>
          <p:nvPr/>
        </p:nvSpPr>
        <p:spPr>
          <a:xfrm>
            <a:off x="6287695" y="2451367"/>
            <a:ext cx="2909520" cy="1068146"/>
          </a:xfrm>
          <a:prstGeom prst="rect">
            <a:avLst/>
          </a:prstGeom>
          <a:noFill/>
          <a:ln>
            <a:noFill/>
          </a:ln>
        </p:spPr>
        <p:txBody>
          <a:bodyPr spcFirstLastPara="1" wrap="square" lIns="116793" tIns="116793" rIns="116793" bIns="116793" anchor="ctr" anchorCtr="0">
            <a:noAutofit/>
          </a:bodyPr>
          <a:lstStyle/>
          <a:p>
            <a:pPr algn="ctr"/>
            <a:r>
              <a:rPr lang="fr-FR" sz="2800" dirty="0">
                <a:solidFill>
                  <a:schemeClr val="accent5"/>
                </a:solidFill>
                <a:latin typeface="Fira Sans Extra Condensed Medium"/>
              </a:rPr>
              <a:t>Protection contre le web Scraping</a:t>
            </a:r>
            <a:endParaRPr sz="2800" dirty="0">
              <a:solidFill>
                <a:schemeClr val="accent5"/>
              </a:solidFill>
              <a:latin typeface="Fira Sans Extra Condensed Medium"/>
              <a:sym typeface="Fira Sans Extra Condensed Medium"/>
            </a:endParaRPr>
          </a:p>
        </p:txBody>
      </p:sp>
      <p:sp>
        <p:nvSpPr>
          <p:cNvPr id="141" name="Google Shape;1280;p34">
            <a:extLst>
              <a:ext uri="{FF2B5EF4-FFF2-40B4-BE49-F238E27FC236}">
                <a16:creationId xmlns:a16="http://schemas.microsoft.com/office/drawing/2014/main" id="{97FDA6C7-A790-3C55-A925-6BD29D8836E4}"/>
              </a:ext>
            </a:extLst>
          </p:cNvPr>
          <p:cNvSpPr txBox="1"/>
          <p:nvPr/>
        </p:nvSpPr>
        <p:spPr>
          <a:xfrm>
            <a:off x="3483512" y="2511001"/>
            <a:ext cx="2675507" cy="1003990"/>
          </a:xfrm>
          <a:prstGeom prst="rect">
            <a:avLst/>
          </a:prstGeom>
          <a:noFill/>
          <a:ln>
            <a:noFill/>
          </a:ln>
        </p:spPr>
        <p:txBody>
          <a:bodyPr spcFirstLastPara="1" wrap="square" lIns="116793" tIns="116793" rIns="116793" bIns="116793" anchor="ctr" anchorCtr="0">
            <a:noAutofit/>
          </a:bodyPr>
          <a:lstStyle/>
          <a:p>
            <a:pPr algn="ctr"/>
            <a:r>
              <a:rPr lang="fr-FR" sz="2800" dirty="0">
                <a:solidFill>
                  <a:srgbClr val="642BEF"/>
                </a:solidFill>
                <a:latin typeface="Fira Sans Extra Condensed Medium"/>
              </a:rPr>
              <a:t>Le</a:t>
            </a:r>
            <a:r>
              <a:rPr lang="fr-FR" sz="3600" b="1" dirty="0">
                <a:solidFill>
                  <a:srgbClr val="642BEF"/>
                </a:solidFill>
                <a:latin typeface="Segoe UI" panose="020B0502040204020203" pitchFamily="34" charset="0"/>
                <a:cs typeface="Segoe UI" panose="020B0502040204020203" pitchFamily="34" charset="0"/>
              </a:rPr>
              <a:t> </a:t>
            </a:r>
            <a:r>
              <a:rPr lang="fr-FR" sz="2800" dirty="0">
                <a:solidFill>
                  <a:srgbClr val="642BEF"/>
                </a:solidFill>
                <a:latin typeface="Fira Sans Extra Condensed Medium"/>
              </a:rPr>
              <a:t>processus du Web Scraping</a:t>
            </a:r>
            <a:endParaRPr lang="en-US" sz="2800" dirty="0">
              <a:solidFill>
                <a:srgbClr val="642BEF"/>
              </a:solidFill>
              <a:latin typeface="Fira Sans Extra Condensed Medium"/>
            </a:endParaRPr>
          </a:p>
        </p:txBody>
      </p:sp>
      <p:sp>
        <p:nvSpPr>
          <p:cNvPr id="143" name="Google Shape;1282;p34">
            <a:extLst>
              <a:ext uri="{FF2B5EF4-FFF2-40B4-BE49-F238E27FC236}">
                <a16:creationId xmlns:a16="http://schemas.microsoft.com/office/drawing/2014/main" id="{E67FD1FA-2B33-5465-D797-63514A9C1A48}"/>
              </a:ext>
            </a:extLst>
          </p:cNvPr>
          <p:cNvSpPr txBox="1"/>
          <p:nvPr/>
        </p:nvSpPr>
        <p:spPr>
          <a:xfrm>
            <a:off x="516835" y="2670025"/>
            <a:ext cx="2679558" cy="806323"/>
          </a:xfrm>
          <a:prstGeom prst="rect">
            <a:avLst/>
          </a:prstGeom>
          <a:noFill/>
          <a:ln>
            <a:noFill/>
          </a:ln>
        </p:spPr>
        <p:txBody>
          <a:bodyPr spcFirstLastPara="1" wrap="square" lIns="116793" tIns="116793" rIns="116793" bIns="116793" anchor="ctr" anchorCtr="0">
            <a:noAutofit/>
          </a:bodyPr>
          <a:lstStyle/>
          <a:p>
            <a:pPr algn="ctr"/>
            <a:r>
              <a:rPr lang="fr-FR" sz="2800" dirty="0">
                <a:solidFill>
                  <a:srgbClr val="FE7D03"/>
                </a:solidFill>
                <a:latin typeface="Fira Sans Extra Condensed Medium"/>
              </a:rPr>
              <a:t>Définition du Web Scraping </a:t>
            </a:r>
            <a:endParaRPr lang="en-US" sz="2800" dirty="0">
              <a:solidFill>
                <a:srgbClr val="FE7D03"/>
              </a:solidFill>
              <a:latin typeface="Fira Sans Extra Condensed Medium"/>
            </a:endParaRPr>
          </a:p>
        </p:txBody>
      </p:sp>
      <p:sp>
        <p:nvSpPr>
          <p:cNvPr id="145" name="Google Shape;1284;p34">
            <a:extLst>
              <a:ext uri="{FF2B5EF4-FFF2-40B4-BE49-F238E27FC236}">
                <a16:creationId xmlns:a16="http://schemas.microsoft.com/office/drawing/2014/main" id="{411F4924-B53B-D724-2183-475EB8A1E9AB}"/>
              </a:ext>
            </a:extLst>
          </p:cNvPr>
          <p:cNvSpPr txBox="1"/>
          <p:nvPr/>
        </p:nvSpPr>
        <p:spPr>
          <a:xfrm>
            <a:off x="7777659" y="4284559"/>
            <a:ext cx="3071728" cy="936481"/>
          </a:xfrm>
          <a:prstGeom prst="rect">
            <a:avLst/>
          </a:prstGeom>
          <a:noFill/>
          <a:ln>
            <a:noFill/>
          </a:ln>
        </p:spPr>
        <p:txBody>
          <a:bodyPr spcFirstLastPara="1" wrap="square" lIns="116793" tIns="116793" rIns="116793" bIns="116793" anchor="ctr" anchorCtr="0">
            <a:noAutofit/>
          </a:bodyPr>
          <a:lstStyle/>
          <a:p>
            <a:pPr algn="ctr"/>
            <a:r>
              <a:rPr lang="fr-FR" sz="2800" dirty="0">
                <a:solidFill>
                  <a:schemeClr val="bg2">
                    <a:lumMod val="25000"/>
                  </a:schemeClr>
                </a:solidFill>
                <a:latin typeface="Fira Sans Extra Condensed Medium"/>
              </a:rPr>
              <a:t>L'aspect éthérique et juridiques du Web Scraping</a:t>
            </a:r>
            <a:endParaRPr lang="fr-FR" sz="2800" dirty="0">
              <a:solidFill>
                <a:schemeClr val="bg2">
                  <a:lumMod val="25000"/>
                </a:schemeClr>
              </a:solidFill>
              <a:latin typeface="Fira Sans Extra Condensed Medium"/>
              <a:sym typeface="Fira Sans Extra Condensed Medium"/>
            </a:endParaRPr>
          </a:p>
        </p:txBody>
      </p:sp>
      <p:sp>
        <p:nvSpPr>
          <p:cNvPr id="147" name="Google Shape;1286;p34">
            <a:extLst>
              <a:ext uri="{FF2B5EF4-FFF2-40B4-BE49-F238E27FC236}">
                <a16:creationId xmlns:a16="http://schemas.microsoft.com/office/drawing/2014/main" id="{7E9E9565-D3D0-8D4D-5AE1-B6492762C14C}"/>
              </a:ext>
            </a:extLst>
          </p:cNvPr>
          <p:cNvSpPr txBox="1"/>
          <p:nvPr/>
        </p:nvSpPr>
        <p:spPr>
          <a:xfrm>
            <a:off x="4716429" y="4423272"/>
            <a:ext cx="2905445" cy="906000"/>
          </a:xfrm>
          <a:prstGeom prst="rect">
            <a:avLst/>
          </a:prstGeom>
          <a:noFill/>
          <a:ln>
            <a:noFill/>
          </a:ln>
        </p:spPr>
        <p:txBody>
          <a:bodyPr spcFirstLastPara="1" wrap="square" lIns="116793" tIns="116793" rIns="116793" bIns="116793" anchor="ctr" anchorCtr="0">
            <a:noAutofit/>
          </a:bodyPr>
          <a:lstStyle/>
          <a:p>
            <a:pPr algn="ctr"/>
            <a:r>
              <a:rPr lang="fr-FR" sz="2800" dirty="0">
                <a:solidFill>
                  <a:srgbClr val="00B050"/>
                </a:solidFill>
                <a:latin typeface="Fira Sans Extra Condensed Medium"/>
              </a:rPr>
              <a:t>Les Outils de Web Scraping</a:t>
            </a:r>
            <a:endParaRPr lang="en-US" sz="2800" dirty="0">
              <a:solidFill>
                <a:srgbClr val="00B050"/>
              </a:solidFill>
              <a:latin typeface="Fira Sans Extra Condensed Medium"/>
            </a:endParaRPr>
          </a:p>
          <a:p>
            <a:pPr algn="ctr"/>
            <a:endParaRPr sz="2172" dirty="0">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149" name="Google Shape;1288;p34">
            <a:extLst>
              <a:ext uri="{FF2B5EF4-FFF2-40B4-BE49-F238E27FC236}">
                <a16:creationId xmlns:a16="http://schemas.microsoft.com/office/drawing/2014/main" id="{63FB54C0-F760-8242-BE14-2B5DB0C747FB}"/>
              </a:ext>
            </a:extLst>
          </p:cNvPr>
          <p:cNvGrpSpPr/>
          <p:nvPr/>
        </p:nvGrpSpPr>
        <p:grpSpPr>
          <a:xfrm>
            <a:off x="840213" y="3543475"/>
            <a:ext cx="10559992" cy="741045"/>
            <a:chOff x="459025" y="2773825"/>
            <a:chExt cx="8266338" cy="580088"/>
          </a:xfrm>
        </p:grpSpPr>
        <p:sp>
          <p:nvSpPr>
            <p:cNvPr id="150" name="Google Shape;1289;p34">
              <a:extLst>
                <a:ext uri="{FF2B5EF4-FFF2-40B4-BE49-F238E27FC236}">
                  <a16:creationId xmlns:a16="http://schemas.microsoft.com/office/drawing/2014/main" id="{6B432075-710B-2286-77A7-A8FAA3C36A28}"/>
                </a:ext>
              </a:extLst>
            </p:cNvPr>
            <p:cNvSpPr/>
            <p:nvPr/>
          </p:nvSpPr>
          <p:spPr>
            <a:xfrm>
              <a:off x="459025" y="3047150"/>
              <a:ext cx="8266338" cy="27127"/>
            </a:xfrm>
            <a:custGeom>
              <a:avLst/>
              <a:gdLst/>
              <a:ahLst/>
              <a:cxnLst/>
              <a:rect l="l" t="t" r="r" b="b"/>
              <a:pathLst>
                <a:path w="282465" h="1549" extrusionOk="0">
                  <a:moveTo>
                    <a:pt x="282441" y="1"/>
                  </a:moveTo>
                  <a:cubicBezTo>
                    <a:pt x="266358" y="641"/>
                    <a:pt x="250950" y="858"/>
                    <a:pt x="235277" y="858"/>
                  </a:cubicBezTo>
                  <a:cubicBezTo>
                    <a:pt x="220036" y="858"/>
                    <a:pt x="204546" y="652"/>
                    <a:pt x="187945" y="429"/>
                  </a:cubicBezTo>
                  <a:lnTo>
                    <a:pt x="179776" y="334"/>
                  </a:lnTo>
                  <a:cubicBezTo>
                    <a:pt x="177602" y="302"/>
                    <a:pt x="175420" y="288"/>
                    <a:pt x="173235" y="288"/>
                  </a:cubicBezTo>
                  <a:cubicBezTo>
                    <a:pt x="165727" y="288"/>
                    <a:pt x="158189" y="454"/>
                    <a:pt x="150866" y="620"/>
                  </a:cubicBezTo>
                  <a:lnTo>
                    <a:pt x="144150" y="739"/>
                  </a:lnTo>
                  <a:cubicBezTo>
                    <a:pt x="137948" y="864"/>
                    <a:pt x="131706" y="913"/>
                    <a:pt x="125462" y="913"/>
                  </a:cubicBezTo>
                  <a:cubicBezTo>
                    <a:pt x="113844" y="913"/>
                    <a:pt x="102223" y="743"/>
                    <a:pt x="90853" y="572"/>
                  </a:cubicBezTo>
                  <a:lnTo>
                    <a:pt x="84971" y="477"/>
                  </a:lnTo>
                  <a:cubicBezTo>
                    <a:pt x="84244" y="465"/>
                    <a:pt x="83516" y="460"/>
                    <a:pt x="82787" y="460"/>
                  </a:cubicBezTo>
                  <a:cubicBezTo>
                    <a:pt x="79100" y="460"/>
                    <a:pt x="75401" y="596"/>
                    <a:pt x="71801" y="715"/>
                  </a:cubicBezTo>
                  <a:cubicBezTo>
                    <a:pt x="68282" y="832"/>
                    <a:pt x="64667" y="949"/>
                    <a:pt x="61074" y="949"/>
                  </a:cubicBezTo>
                  <a:cubicBezTo>
                    <a:pt x="60266" y="949"/>
                    <a:pt x="59460" y="943"/>
                    <a:pt x="58656" y="930"/>
                  </a:cubicBezTo>
                  <a:lnTo>
                    <a:pt x="1" y="72"/>
                  </a:lnTo>
                  <a:lnTo>
                    <a:pt x="1" y="668"/>
                  </a:lnTo>
                  <a:lnTo>
                    <a:pt x="58656" y="1525"/>
                  </a:lnTo>
                  <a:cubicBezTo>
                    <a:pt x="59394" y="1525"/>
                    <a:pt x="60109" y="1549"/>
                    <a:pt x="60823" y="1549"/>
                  </a:cubicBezTo>
                  <a:cubicBezTo>
                    <a:pt x="64514" y="1549"/>
                    <a:pt x="68229" y="1430"/>
                    <a:pt x="71825" y="1311"/>
                  </a:cubicBezTo>
                  <a:cubicBezTo>
                    <a:pt x="75425" y="1191"/>
                    <a:pt x="79124" y="1055"/>
                    <a:pt x="82797" y="1055"/>
                  </a:cubicBezTo>
                  <a:cubicBezTo>
                    <a:pt x="83523" y="1055"/>
                    <a:pt x="84248" y="1061"/>
                    <a:pt x="84971" y="1072"/>
                  </a:cubicBezTo>
                  <a:lnTo>
                    <a:pt x="90853" y="1168"/>
                  </a:lnTo>
                  <a:cubicBezTo>
                    <a:pt x="102223" y="1338"/>
                    <a:pt x="113844" y="1508"/>
                    <a:pt x="125469" y="1508"/>
                  </a:cubicBezTo>
                  <a:cubicBezTo>
                    <a:pt x="131716" y="1508"/>
                    <a:pt x="137964" y="1459"/>
                    <a:pt x="144174" y="1334"/>
                  </a:cubicBezTo>
                  <a:lnTo>
                    <a:pt x="150889" y="1215"/>
                  </a:lnTo>
                  <a:cubicBezTo>
                    <a:pt x="158213" y="1049"/>
                    <a:pt x="165736" y="883"/>
                    <a:pt x="173227" y="883"/>
                  </a:cubicBezTo>
                  <a:cubicBezTo>
                    <a:pt x="175407" y="883"/>
                    <a:pt x="177584" y="897"/>
                    <a:pt x="179753" y="930"/>
                  </a:cubicBezTo>
                  <a:lnTo>
                    <a:pt x="187921" y="1025"/>
                  </a:lnTo>
                  <a:cubicBezTo>
                    <a:pt x="204534" y="1248"/>
                    <a:pt x="220030" y="1454"/>
                    <a:pt x="235277" y="1454"/>
                  </a:cubicBezTo>
                  <a:cubicBezTo>
                    <a:pt x="250955" y="1454"/>
                    <a:pt x="266370" y="1236"/>
                    <a:pt x="282464" y="596"/>
                  </a:cubicBezTo>
                  <a:lnTo>
                    <a:pt x="282441" y="1"/>
                  </a:lnTo>
                  <a:close/>
                </a:path>
              </a:pathLst>
            </a:custGeom>
            <a:gradFill>
              <a:gsLst>
                <a:gs pos="0">
                  <a:schemeClr val="accent1"/>
                </a:gs>
                <a:gs pos="17000">
                  <a:schemeClr val="accent2"/>
                </a:gs>
                <a:gs pos="37000">
                  <a:schemeClr val="accent3"/>
                </a:gs>
                <a:gs pos="60000">
                  <a:schemeClr val="accent4"/>
                </a:gs>
                <a:gs pos="84000">
                  <a:schemeClr val="accent5"/>
                </a:gs>
                <a:gs pos="100000">
                  <a:schemeClr val="accent6"/>
                </a:gs>
              </a:gsLst>
              <a:lin ang="0" scaled="0"/>
            </a:gradFill>
            <a:ln>
              <a:noFill/>
            </a:ln>
          </p:spPr>
          <p:txBody>
            <a:bodyPr spcFirstLastPara="1" wrap="square" lIns="116793" tIns="116793" rIns="116793" bIns="116793" anchor="ctr" anchorCtr="0">
              <a:noAutofit/>
            </a:bodyPr>
            <a:lstStyle/>
            <a:p>
              <a:endParaRPr sz="2348"/>
            </a:p>
          </p:txBody>
        </p:sp>
        <p:grpSp>
          <p:nvGrpSpPr>
            <p:cNvPr id="151" name="Google Shape;1290;p34">
              <a:extLst>
                <a:ext uri="{FF2B5EF4-FFF2-40B4-BE49-F238E27FC236}">
                  <a16:creationId xmlns:a16="http://schemas.microsoft.com/office/drawing/2014/main" id="{5E564D7B-7E0B-13A8-0F46-8FB97C964028}"/>
                </a:ext>
              </a:extLst>
            </p:cNvPr>
            <p:cNvGrpSpPr/>
            <p:nvPr/>
          </p:nvGrpSpPr>
          <p:grpSpPr>
            <a:xfrm>
              <a:off x="7233848" y="2773825"/>
              <a:ext cx="1383446" cy="317560"/>
              <a:chOff x="7233848" y="2773825"/>
              <a:chExt cx="1383446" cy="317560"/>
            </a:xfrm>
          </p:grpSpPr>
          <p:grpSp>
            <p:nvGrpSpPr>
              <p:cNvPr id="194" name="Google Shape;1291;p34">
                <a:extLst>
                  <a:ext uri="{FF2B5EF4-FFF2-40B4-BE49-F238E27FC236}">
                    <a16:creationId xmlns:a16="http://schemas.microsoft.com/office/drawing/2014/main" id="{5BF03F6D-9F07-4697-60B3-8F0D9D989540}"/>
                  </a:ext>
                </a:extLst>
              </p:cNvPr>
              <p:cNvGrpSpPr/>
              <p:nvPr/>
            </p:nvGrpSpPr>
            <p:grpSpPr>
              <a:xfrm>
                <a:off x="7890568" y="2822314"/>
                <a:ext cx="141428" cy="269071"/>
                <a:chOff x="6620293" y="2786364"/>
                <a:chExt cx="141428" cy="269071"/>
              </a:xfrm>
            </p:grpSpPr>
            <p:sp>
              <p:nvSpPr>
                <p:cNvPr id="198" name="Google Shape;1292;p34">
                  <a:extLst>
                    <a:ext uri="{FF2B5EF4-FFF2-40B4-BE49-F238E27FC236}">
                      <a16:creationId xmlns:a16="http://schemas.microsoft.com/office/drawing/2014/main" id="{753BF2F5-37F7-8F41-9BFD-902A716A2726}"/>
                    </a:ext>
                  </a:extLst>
                </p:cNvPr>
                <p:cNvSpPr/>
                <p:nvPr/>
              </p:nvSpPr>
              <p:spPr>
                <a:xfrm>
                  <a:off x="6693719" y="2993756"/>
                  <a:ext cx="68003" cy="61679"/>
                </a:xfrm>
                <a:custGeom>
                  <a:avLst/>
                  <a:gdLst/>
                  <a:ahLst/>
                  <a:cxnLst/>
                  <a:rect l="l" t="t" r="r" b="b"/>
                  <a:pathLst>
                    <a:path w="3882" h="3521" extrusionOk="0">
                      <a:moveTo>
                        <a:pt x="1987" y="601"/>
                      </a:moveTo>
                      <a:cubicBezTo>
                        <a:pt x="2270" y="601"/>
                        <a:pt x="2550" y="712"/>
                        <a:pt x="2763" y="925"/>
                      </a:cubicBezTo>
                      <a:cubicBezTo>
                        <a:pt x="3144" y="1258"/>
                        <a:pt x="3215" y="1830"/>
                        <a:pt x="2953" y="2258"/>
                      </a:cubicBezTo>
                      <a:cubicBezTo>
                        <a:pt x="2668" y="2686"/>
                        <a:pt x="2192" y="2922"/>
                        <a:pt x="1702" y="2922"/>
                      </a:cubicBezTo>
                      <a:cubicBezTo>
                        <a:pt x="1619" y="2922"/>
                        <a:pt x="1536" y="2915"/>
                        <a:pt x="1453" y="2901"/>
                      </a:cubicBezTo>
                      <a:cubicBezTo>
                        <a:pt x="976" y="2782"/>
                        <a:pt x="691" y="2520"/>
                        <a:pt x="643" y="2163"/>
                      </a:cubicBezTo>
                      <a:cubicBezTo>
                        <a:pt x="619" y="1568"/>
                        <a:pt x="905" y="1020"/>
                        <a:pt x="1429" y="758"/>
                      </a:cubicBezTo>
                      <a:cubicBezTo>
                        <a:pt x="1602" y="652"/>
                        <a:pt x="1795" y="601"/>
                        <a:pt x="1987" y="601"/>
                      </a:cubicBezTo>
                      <a:close/>
                      <a:moveTo>
                        <a:pt x="1994" y="1"/>
                      </a:moveTo>
                      <a:cubicBezTo>
                        <a:pt x="1702" y="1"/>
                        <a:pt x="1409" y="77"/>
                        <a:pt x="1143" y="234"/>
                      </a:cubicBezTo>
                      <a:cubicBezTo>
                        <a:pt x="429" y="615"/>
                        <a:pt x="0" y="1401"/>
                        <a:pt x="48" y="2234"/>
                      </a:cubicBezTo>
                      <a:cubicBezTo>
                        <a:pt x="119" y="2854"/>
                        <a:pt x="595" y="3306"/>
                        <a:pt x="1310" y="3473"/>
                      </a:cubicBezTo>
                      <a:cubicBezTo>
                        <a:pt x="1453" y="3497"/>
                        <a:pt x="1596" y="3520"/>
                        <a:pt x="1739" y="3520"/>
                      </a:cubicBezTo>
                      <a:cubicBezTo>
                        <a:pt x="2429" y="3520"/>
                        <a:pt x="3072" y="3163"/>
                        <a:pt x="3453" y="2568"/>
                      </a:cubicBezTo>
                      <a:cubicBezTo>
                        <a:pt x="3882" y="1901"/>
                        <a:pt x="3763" y="996"/>
                        <a:pt x="3144" y="448"/>
                      </a:cubicBezTo>
                      <a:cubicBezTo>
                        <a:pt x="2822" y="155"/>
                        <a:pt x="2410" y="1"/>
                        <a:pt x="1994" y="1"/>
                      </a:cubicBezTo>
                      <a:close/>
                    </a:path>
                  </a:pathLst>
                </a:custGeom>
                <a:solidFill>
                  <a:schemeClr val="accent6"/>
                </a:solidFill>
                <a:ln>
                  <a:noFill/>
                </a:ln>
              </p:spPr>
              <p:txBody>
                <a:bodyPr spcFirstLastPara="1" wrap="square" lIns="116793" tIns="116793" rIns="116793" bIns="116793" anchor="ctr" anchorCtr="0">
                  <a:noAutofit/>
                </a:bodyPr>
                <a:lstStyle/>
                <a:p>
                  <a:endParaRPr sz="2348"/>
                </a:p>
              </p:txBody>
            </p:sp>
            <p:sp>
              <p:nvSpPr>
                <p:cNvPr id="199" name="Google Shape;1293;p34">
                  <a:extLst>
                    <a:ext uri="{FF2B5EF4-FFF2-40B4-BE49-F238E27FC236}">
                      <a16:creationId xmlns:a16="http://schemas.microsoft.com/office/drawing/2014/main" id="{43D025B6-C309-CE4C-308E-9A0EBE782203}"/>
                    </a:ext>
                  </a:extLst>
                </p:cNvPr>
                <p:cNvSpPr/>
                <p:nvPr/>
              </p:nvSpPr>
              <p:spPr>
                <a:xfrm>
                  <a:off x="6620293" y="2786364"/>
                  <a:ext cx="90548" cy="227339"/>
                </a:xfrm>
                <a:custGeom>
                  <a:avLst/>
                  <a:gdLst/>
                  <a:ahLst/>
                  <a:cxnLst/>
                  <a:rect l="l" t="t" r="r" b="b"/>
                  <a:pathLst>
                    <a:path w="5169" h="23743" extrusionOk="0">
                      <a:moveTo>
                        <a:pt x="596" y="0"/>
                      </a:moveTo>
                      <a:cubicBezTo>
                        <a:pt x="1" y="4310"/>
                        <a:pt x="25" y="8668"/>
                        <a:pt x="668" y="12979"/>
                      </a:cubicBezTo>
                      <a:cubicBezTo>
                        <a:pt x="1263" y="16789"/>
                        <a:pt x="2620" y="20457"/>
                        <a:pt x="4668" y="23743"/>
                      </a:cubicBezTo>
                      <a:lnTo>
                        <a:pt x="5168" y="23410"/>
                      </a:lnTo>
                      <a:cubicBezTo>
                        <a:pt x="3168" y="20195"/>
                        <a:pt x="1834" y="16622"/>
                        <a:pt x="1263" y="12884"/>
                      </a:cubicBezTo>
                      <a:cubicBezTo>
                        <a:pt x="620" y="8645"/>
                        <a:pt x="596" y="4358"/>
                        <a:pt x="1191" y="119"/>
                      </a:cubicBezTo>
                      <a:lnTo>
                        <a:pt x="596" y="0"/>
                      </a:lnTo>
                      <a:close/>
                    </a:path>
                  </a:pathLst>
                </a:custGeom>
                <a:solidFill>
                  <a:schemeClr val="accent6"/>
                </a:solidFill>
                <a:ln>
                  <a:noFill/>
                </a:ln>
              </p:spPr>
              <p:txBody>
                <a:bodyPr spcFirstLastPara="1" wrap="square" lIns="116793" tIns="116793" rIns="116793" bIns="116793" anchor="ctr" anchorCtr="0">
                  <a:noAutofit/>
                </a:bodyPr>
                <a:lstStyle/>
                <a:p>
                  <a:endParaRPr sz="2348"/>
                </a:p>
              </p:txBody>
            </p:sp>
          </p:grpSp>
          <p:grpSp>
            <p:nvGrpSpPr>
              <p:cNvPr id="195" name="Google Shape;1294;p34">
                <a:extLst>
                  <a:ext uri="{FF2B5EF4-FFF2-40B4-BE49-F238E27FC236}">
                    <a16:creationId xmlns:a16="http://schemas.microsoft.com/office/drawing/2014/main" id="{33940624-E82C-1E5F-9A63-2871500602B4}"/>
                  </a:ext>
                </a:extLst>
              </p:cNvPr>
              <p:cNvGrpSpPr/>
              <p:nvPr/>
            </p:nvGrpSpPr>
            <p:grpSpPr>
              <a:xfrm>
                <a:off x="7233848" y="2773825"/>
                <a:ext cx="1383446" cy="55925"/>
                <a:chOff x="7233848" y="2773825"/>
                <a:chExt cx="1383446" cy="55925"/>
              </a:xfrm>
            </p:grpSpPr>
            <p:sp>
              <p:nvSpPr>
                <p:cNvPr id="196" name="Google Shape;1295;p34">
                  <a:extLst>
                    <a:ext uri="{FF2B5EF4-FFF2-40B4-BE49-F238E27FC236}">
                      <a16:creationId xmlns:a16="http://schemas.microsoft.com/office/drawing/2014/main" id="{AB347A88-0725-360A-BF39-CFDA91297EE3}"/>
                    </a:ext>
                  </a:extLst>
                </p:cNvPr>
                <p:cNvSpPr/>
                <p:nvPr/>
              </p:nvSpPr>
              <p:spPr>
                <a:xfrm>
                  <a:off x="7269090" y="2773825"/>
                  <a:ext cx="1299647" cy="20878"/>
                </a:xfrm>
                <a:custGeom>
                  <a:avLst/>
                  <a:gdLst/>
                  <a:ahLst/>
                  <a:cxnLst/>
                  <a:rect l="l" t="t" r="r" b="b"/>
                  <a:pathLst>
                    <a:path w="39533" h="1192" extrusionOk="0">
                      <a:moveTo>
                        <a:pt x="0" y="1"/>
                      </a:moveTo>
                      <a:lnTo>
                        <a:pt x="0" y="596"/>
                      </a:lnTo>
                      <a:cubicBezTo>
                        <a:pt x="11360" y="596"/>
                        <a:pt x="19004" y="620"/>
                        <a:pt x="29173" y="1120"/>
                      </a:cubicBezTo>
                      <a:cubicBezTo>
                        <a:pt x="30173" y="1168"/>
                        <a:pt x="31055" y="1192"/>
                        <a:pt x="31840" y="1192"/>
                      </a:cubicBezTo>
                      <a:cubicBezTo>
                        <a:pt x="32745" y="1192"/>
                        <a:pt x="33555" y="1168"/>
                        <a:pt x="34365" y="1144"/>
                      </a:cubicBezTo>
                      <a:cubicBezTo>
                        <a:pt x="35115" y="1120"/>
                        <a:pt x="35871" y="1102"/>
                        <a:pt x="36705" y="1102"/>
                      </a:cubicBezTo>
                      <a:cubicBezTo>
                        <a:pt x="37538" y="1102"/>
                        <a:pt x="38449" y="1120"/>
                        <a:pt x="39509" y="1168"/>
                      </a:cubicBezTo>
                      <a:lnTo>
                        <a:pt x="39533" y="572"/>
                      </a:lnTo>
                      <a:cubicBezTo>
                        <a:pt x="38473" y="525"/>
                        <a:pt x="37550" y="507"/>
                        <a:pt x="36705" y="507"/>
                      </a:cubicBezTo>
                      <a:cubicBezTo>
                        <a:pt x="35859" y="507"/>
                        <a:pt x="35091" y="525"/>
                        <a:pt x="34341" y="549"/>
                      </a:cubicBezTo>
                      <a:cubicBezTo>
                        <a:pt x="33603" y="572"/>
                        <a:pt x="32847" y="590"/>
                        <a:pt x="32010" y="590"/>
                      </a:cubicBezTo>
                      <a:cubicBezTo>
                        <a:pt x="31174" y="590"/>
                        <a:pt x="30257" y="572"/>
                        <a:pt x="29197" y="525"/>
                      </a:cubicBezTo>
                      <a:cubicBezTo>
                        <a:pt x="19028" y="25"/>
                        <a:pt x="11384" y="1"/>
                        <a:pt x="0" y="1"/>
                      </a:cubicBezTo>
                      <a:close/>
                    </a:path>
                  </a:pathLst>
                </a:custGeom>
                <a:solidFill>
                  <a:schemeClr val="accent6"/>
                </a:solidFill>
                <a:ln>
                  <a:noFill/>
                </a:ln>
              </p:spPr>
              <p:txBody>
                <a:bodyPr spcFirstLastPara="1" wrap="square" lIns="116793" tIns="116793" rIns="116793" bIns="116793" anchor="ctr" anchorCtr="0">
                  <a:noAutofit/>
                </a:bodyPr>
                <a:lstStyle/>
                <a:p>
                  <a:endParaRPr sz="2348"/>
                </a:p>
              </p:txBody>
            </p:sp>
            <p:sp>
              <p:nvSpPr>
                <p:cNvPr id="197" name="Google Shape;1296;p34">
                  <a:extLst>
                    <a:ext uri="{FF2B5EF4-FFF2-40B4-BE49-F238E27FC236}">
                      <a16:creationId xmlns:a16="http://schemas.microsoft.com/office/drawing/2014/main" id="{54496AE9-7A43-E90D-164E-3FD03223CA0B}"/>
                    </a:ext>
                  </a:extLst>
                </p:cNvPr>
                <p:cNvSpPr/>
                <p:nvPr/>
              </p:nvSpPr>
              <p:spPr>
                <a:xfrm>
                  <a:off x="7233848" y="2813461"/>
                  <a:ext cx="1383446" cy="16289"/>
                </a:xfrm>
                <a:custGeom>
                  <a:avLst/>
                  <a:gdLst/>
                  <a:ahLst/>
                  <a:cxnLst/>
                  <a:rect l="l" t="t" r="r" b="b"/>
                  <a:pathLst>
                    <a:path w="42082" h="930" extrusionOk="0">
                      <a:moveTo>
                        <a:pt x="1" y="0"/>
                      </a:moveTo>
                      <a:lnTo>
                        <a:pt x="1" y="596"/>
                      </a:lnTo>
                      <a:lnTo>
                        <a:pt x="5669" y="596"/>
                      </a:lnTo>
                      <a:cubicBezTo>
                        <a:pt x="6145" y="596"/>
                        <a:pt x="7979" y="643"/>
                        <a:pt x="10312" y="691"/>
                      </a:cubicBezTo>
                      <a:cubicBezTo>
                        <a:pt x="14528" y="786"/>
                        <a:pt x="20315" y="929"/>
                        <a:pt x="23029" y="929"/>
                      </a:cubicBezTo>
                      <a:lnTo>
                        <a:pt x="23172" y="929"/>
                      </a:lnTo>
                      <a:cubicBezTo>
                        <a:pt x="24696" y="929"/>
                        <a:pt x="26244" y="881"/>
                        <a:pt x="27888" y="858"/>
                      </a:cubicBezTo>
                      <a:cubicBezTo>
                        <a:pt x="30005" y="803"/>
                        <a:pt x="32297" y="748"/>
                        <a:pt x="35075" y="748"/>
                      </a:cubicBezTo>
                      <a:cubicBezTo>
                        <a:pt x="37109" y="748"/>
                        <a:pt x="39404" y="777"/>
                        <a:pt x="42081" y="858"/>
                      </a:cubicBezTo>
                      <a:lnTo>
                        <a:pt x="42081" y="262"/>
                      </a:lnTo>
                      <a:cubicBezTo>
                        <a:pt x="39404" y="182"/>
                        <a:pt x="37109" y="152"/>
                        <a:pt x="35074" y="152"/>
                      </a:cubicBezTo>
                      <a:cubicBezTo>
                        <a:pt x="32293" y="152"/>
                        <a:pt x="29995" y="207"/>
                        <a:pt x="27864" y="262"/>
                      </a:cubicBezTo>
                      <a:cubicBezTo>
                        <a:pt x="26244" y="286"/>
                        <a:pt x="24696" y="334"/>
                        <a:pt x="23172" y="334"/>
                      </a:cubicBezTo>
                      <a:lnTo>
                        <a:pt x="23029" y="334"/>
                      </a:lnTo>
                      <a:cubicBezTo>
                        <a:pt x="20315" y="334"/>
                        <a:pt x="14551" y="191"/>
                        <a:pt x="10312" y="96"/>
                      </a:cubicBezTo>
                      <a:cubicBezTo>
                        <a:pt x="7979" y="48"/>
                        <a:pt x="6145" y="0"/>
                        <a:pt x="5669" y="0"/>
                      </a:cubicBezTo>
                      <a:close/>
                    </a:path>
                  </a:pathLst>
                </a:custGeom>
                <a:solidFill>
                  <a:schemeClr val="accent6"/>
                </a:solidFill>
                <a:ln>
                  <a:noFill/>
                </a:ln>
              </p:spPr>
              <p:txBody>
                <a:bodyPr spcFirstLastPara="1" wrap="square" lIns="116793" tIns="116793" rIns="116793" bIns="116793" anchor="ctr" anchorCtr="0">
                  <a:noAutofit/>
                </a:bodyPr>
                <a:lstStyle/>
                <a:p>
                  <a:endParaRPr sz="2348"/>
                </a:p>
              </p:txBody>
            </p:sp>
          </p:grpSp>
        </p:grpSp>
        <p:grpSp>
          <p:nvGrpSpPr>
            <p:cNvPr id="152" name="Google Shape;1297;p34">
              <a:extLst>
                <a:ext uri="{FF2B5EF4-FFF2-40B4-BE49-F238E27FC236}">
                  <a16:creationId xmlns:a16="http://schemas.microsoft.com/office/drawing/2014/main" id="{481B9EBA-2FD7-EC29-319F-6F289B247E37}"/>
                </a:ext>
              </a:extLst>
            </p:cNvPr>
            <p:cNvGrpSpPr/>
            <p:nvPr/>
          </p:nvGrpSpPr>
          <p:grpSpPr>
            <a:xfrm>
              <a:off x="5019348" y="2773825"/>
              <a:ext cx="1383446" cy="317560"/>
              <a:chOff x="5100248" y="2773825"/>
              <a:chExt cx="1383446" cy="317560"/>
            </a:xfrm>
          </p:grpSpPr>
          <p:grpSp>
            <p:nvGrpSpPr>
              <p:cNvPr id="188" name="Google Shape;1298;p34">
                <a:extLst>
                  <a:ext uri="{FF2B5EF4-FFF2-40B4-BE49-F238E27FC236}">
                    <a16:creationId xmlns:a16="http://schemas.microsoft.com/office/drawing/2014/main" id="{2A8C1D6E-828B-5BBA-6942-25A7CF55160E}"/>
                  </a:ext>
                </a:extLst>
              </p:cNvPr>
              <p:cNvGrpSpPr/>
              <p:nvPr/>
            </p:nvGrpSpPr>
            <p:grpSpPr>
              <a:xfrm>
                <a:off x="5788718" y="2822314"/>
                <a:ext cx="127878" cy="269071"/>
                <a:chOff x="6633843" y="2786364"/>
                <a:chExt cx="127878" cy="269071"/>
              </a:xfrm>
            </p:grpSpPr>
            <p:sp>
              <p:nvSpPr>
                <p:cNvPr id="192" name="Google Shape;1299;p34">
                  <a:extLst>
                    <a:ext uri="{FF2B5EF4-FFF2-40B4-BE49-F238E27FC236}">
                      <a16:creationId xmlns:a16="http://schemas.microsoft.com/office/drawing/2014/main" id="{5E9353D9-65E4-C289-F230-6F0D35DB1A92}"/>
                    </a:ext>
                  </a:extLst>
                </p:cNvPr>
                <p:cNvSpPr/>
                <p:nvPr/>
              </p:nvSpPr>
              <p:spPr>
                <a:xfrm>
                  <a:off x="6693719" y="2993756"/>
                  <a:ext cx="68003" cy="61679"/>
                </a:xfrm>
                <a:custGeom>
                  <a:avLst/>
                  <a:gdLst/>
                  <a:ahLst/>
                  <a:cxnLst/>
                  <a:rect l="l" t="t" r="r" b="b"/>
                  <a:pathLst>
                    <a:path w="3882" h="3521" extrusionOk="0">
                      <a:moveTo>
                        <a:pt x="1987" y="601"/>
                      </a:moveTo>
                      <a:cubicBezTo>
                        <a:pt x="2270" y="601"/>
                        <a:pt x="2550" y="712"/>
                        <a:pt x="2763" y="925"/>
                      </a:cubicBezTo>
                      <a:cubicBezTo>
                        <a:pt x="3144" y="1258"/>
                        <a:pt x="3215" y="1830"/>
                        <a:pt x="2953" y="2258"/>
                      </a:cubicBezTo>
                      <a:cubicBezTo>
                        <a:pt x="2668" y="2686"/>
                        <a:pt x="2192" y="2922"/>
                        <a:pt x="1702" y="2922"/>
                      </a:cubicBezTo>
                      <a:cubicBezTo>
                        <a:pt x="1619" y="2922"/>
                        <a:pt x="1536" y="2915"/>
                        <a:pt x="1453" y="2901"/>
                      </a:cubicBezTo>
                      <a:cubicBezTo>
                        <a:pt x="976" y="2782"/>
                        <a:pt x="691" y="2520"/>
                        <a:pt x="643" y="2163"/>
                      </a:cubicBezTo>
                      <a:cubicBezTo>
                        <a:pt x="619" y="1568"/>
                        <a:pt x="905" y="1020"/>
                        <a:pt x="1429" y="758"/>
                      </a:cubicBezTo>
                      <a:cubicBezTo>
                        <a:pt x="1602" y="652"/>
                        <a:pt x="1795" y="601"/>
                        <a:pt x="1987" y="601"/>
                      </a:cubicBezTo>
                      <a:close/>
                      <a:moveTo>
                        <a:pt x="1994" y="1"/>
                      </a:moveTo>
                      <a:cubicBezTo>
                        <a:pt x="1702" y="1"/>
                        <a:pt x="1409" y="77"/>
                        <a:pt x="1143" y="234"/>
                      </a:cubicBezTo>
                      <a:cubicBezTo>
                        <a:pt x="429" y="615"/>
                        <a:pt x="0" y="1401"/>
                        <a:pt x="48" y="2234"/>
                      </a:cubicBezTo>
                      <a:cubicBezTo>
                        <a:pt x="119" y="2854"/>
                        <a:pt x="595" y="3306"/>
                        <a:pt x="1310" y="3473"/>
                      </a:cubicBezTo>
                      <a:cubicBezTo>
                        <a:pt x="1453" y="3497"/>
                        <a:pt x="1596" y="3520"/>
                        <a:pt x="1739" y="3520"/>
                      </a:cubicBezTo>
                      <a:cubicBezTo>
                        <a:pt x="2429" y="3520"/>
                        <a:pt x="3072" y="3163"/>
                        <a:pt x="3453" y="2568"/>
                      </a:cubicBezTo>
                      <a:cubicBezTo>
                        <a:pt x="3882" y="1901"/>
                        <a:pt x="3763" y="996"/>
                        <a:pt x="3144" y="448"/>
                      </a:cubicBezTo>
                      <a:cubicBezTo>
                        <a:pt x="2822" y="155"/>
                        <a:pt x="2410" y="1"/>
                        <a:pt x="1994" y="1"/>
                      </a:cubicBezTo>
                      <a:close/>
                    </a:path>
                  </a:pathLst>
                </a:custGeom>
                <a:solidFill>
                  <a:schemeClr val="accent5"/>
                </a:solidFill>
                <a:ln>
                  <a:noFill/>
                </a:ln>
              </p:spPr>
              <p:txBody>
                <a:bodyPr spcFirstLastPara="1" wrap="square" lIns="116793" tIns="116793" rIns="116793" bIns="116793" anchor="ctr" anchorCtr="0">
                  <a:noAutofit/>
                </a:bodyPr>
                <a:lstStyle/>
                <a:p>
                  <a:endParaRPr sz="2348"/>
                </a:p>
              </p:txBody>
            </p:sp>
            <p:sp>
              <p:nvSpPr>
                <p:cNvPr id="193" name="Google Shape;1300;p34">
                  <a:extLst>
                    <a:ext uri="{FF2B5EF4-FFF2-40B4-BE49-F238E27FC236}">
                      <a16:creationId xmlns:a16="http://schemas.microsoft.com/office/drawing/2014/main" id="{C9077414-9B7F-6648-FA65-1F8772BB52CC}"/>
                    </a:ext>
                  </a:extLst>
                </p:cNvPr>
                <p:cNvSpPr/>
                <p:nvPr/>
              </p:nvSpPr>
              <p:spPr>
                <a:xfrm>
                  <a:off x="6633843" y="2786364"/>
                  <a:ext cx="90548" cy="227339"/>
                </a:xfrm>
                <a:custGeom>
                  <a:avLst/>
                  <a:gdLst/>
                  <a:ahLst/>
                  <a:cxnLst/>
                  <a:rect l="l" t="t" r="r" b="b"/>
                  <a:pathLst>
                    <a:path w="5169" h="23743" extrusionOk="0">
                      <a:moveTo>
                        <a:pt x="596" y="0"/>
                      </a:moveTo>
                      <a:cubicBezTo>
                        <a:pt x="1" y="4310"/>
                        <a:pt x="25" y="8668"/>
                        <a:pt x="668" y="12979"/>
                      </a:cubicBezTo>
                      <a:cubicBezTo>
                        <a:pt x="1263" y="16789"/>
                        <a:pt x="2620" y="20457"/>
                        <a:pt x="4668" y="23743"/>
                      </a:cubicBezTo>
                      <a:lnTo>
                        <a:pt x="5168" y="23410"/>
                      </a:lnTo>
                      <a:cubicBezTo>
                        <a:pt x="3168" y="20195"/>
                        <a:pt x="1834" y="16622"/>
                        <a:pt x="1263" y="12884"/>
                      </a:cubicBezTo>
                      <a:cubicBezTo>
                        <a:pt x="620" y="8645"/>
                        <a:pt x="596" y="4358"/>
                        <a:pt x="1191" y="119"/>
                      </a:cubicBezTo>
                      <a:lnTo>
                        <a:pt x="596" y="0"/>
                      </a:lnTo>
                      <a:close/>
                    </a:path>
                  </a:pathLst>
                </a:custGeom>
                <a:solidFill>
                  <a:schemeClr val="accent5"/>
                </a:solidFill>
                <a:ln>
                  <a:noFill/>
                </a:ln>
              </p:spPr>
              <p:txBody>
                <a:bodyPr spcFirstLastPara="1" wrap="square" lIns="116793" tIns="116793" rIns="116793" bIns="116793" anchor="ctr" anchorCtr="0">
                  <a:noAutofit/>
                </a:bodyPr>
                <a:lstStyle/>
                <a:p>
                  <a:endParaRPr sz="2348"/>
                </a:p>
              </p:txBody>
            </p:sp>
          </p:grpSp>
          <p:grpSp>
            <p:nvGrpSpPr>
              <p:cNvPr id="189" name="Google Shape;1301;p34">
                <a:extLst>
                  <a:ext uri="{FF2B5EF4-FFF2-40B4-BE49-F238E27FC236}">
                    <a16:creationId xmlns:a16="http://schemas.microsoft.com/office/drawing/2014/main" id="{28895629-20D4-DDF9-828C-2561B58A2F7F}"/>
                  </a:ext>
                </a:extLst>
              </p:cNvPr>
              <p:cNvGrpSpPr/>
              <p:nvPr/>
            </p:nvGrpSpPr>
            <p:grpSpPr>
              <a:xfrm>
                <a:off x="5100248" y="2773825"/>
                <a:ext cx="1383446" cy="55925"/>
                <a:chOff x="7233848" y="2773825"/>
                <a:chExt cx="1383446" cy="55925"/>
              </a:xfrm>
            </p:grpSpPr>
            <p:sp>
              <p:nvSpPr>
                <p:cNvPr id="190" name="Google Shape;1302;p34">
                  <a:extLst>
                    <a:ext uri="{FF2B5EF4-FFF2-40B4-BE49-F238E27FC236}">
                      <a16:creationId xmlns:a16="http://schemas.microsoft.com/office/drawing/2014/main" id="{F07D26B7-F484-6749-7C6B-27E96CC6BE48}"/>
                    </a:ext>
                  </a:extLst>
                </p:cNvPr>
                <p:cNvSpPr/>
                <p:nvPr/>
              </p:nvSpPr>
              <p:spPr>
                <a:xfrm>
                  <a:off x="7269090" y="2773825"/>
                  <a:ext cx="1299647" cy="20878"/>
                </a:xfrm>
                <a:custGeom>
                  <a:avLst/>
                  <a:gdLst/>
                  <a:ahLst/>
                  <a:cxnLst/>
                  <a:rect l="l" t="t" r="r" b="b"/>
                  <a:pathLst>
                    <a:path w="39533" h="1192" extrusionOk="0">
                      <a:moveTo>
                        <a:pt x="0" y="1"/>
                      </a:moveTo>
                      <a:lnTo>
                        <a:pt x="0" y="596"/>
                      </a:lnTo>
                      <a:cubicBezTo>
                        <a:pt x="11360" y="596"/>
                        <a:pt x="19004" y="620"/>
                        <a:pt x="29173" y="1120"/>
                      </a:cubicBezTo>
                      <a:cubicBezTo>
                        <a:pt x="30173" y="1168"/>
                        <a:pt x="31055" y="1192"/>
                        <a:pt x="31840" y="1192"/>
                      </a:cubicBezTo>
                      <a:cubicBezTo>
                        <a:pt x="32745" y="1192"/>
                        <a:pt x="33555" y="1168"/>
                        <a:pt x="34365" y="1144"/>
                      </a:cubicBezTo>
                      <a:cubicBezTo>
                        <a:pt x="35115" y="1120"/>
                        <a:pt x="35871" y="1102"/>
                        <a:pt x="36705" y="1102"/>
                      </a:cubicBezTo>
                      <a:cubicBezTo>
                        <a:pt x="37538" y="1102"/>
                        <a:pt x="38449" y="1120"/>
                        <a:pt x="39509" y="1168"/>
                      </a:cubicBezTo>
                      <a:lnTo>
                        <a:pt x="39533" y="572"/>
                      </a:lnTo>
                      <a:cubicBezTo>
                        <a:pt x="38473" y="525"/>
                        <a:pt x="37550" y="507"/>
                        <a:pt x="36705" y="507"/>
                      </a:cubicBezTo>
                      <a:cubicBezTo>
                        <a:pt x="35859" y="507"/>
                        <a:pt x="35091" y="525"/>
                        <a:pt x="34341" y="549"/>
                      </a:cubicBezTo>
                      <a:cubicBezTo>
                        <a:pt x="33603" y="572"/>
                        <a:pt x="32847" y="590"/>
                        <a:pt x="32010" y="590"/>
                      </a:cubicBezTo>
                      <a:cubicBezTo>
                        <a:pt x="31174" y="590"/>
                        <a:pt x="30257" y="572"/>
                        <a:pt x="29197" y="525"/>
                      </a:cubicBezTo>
                      <a:cubicBezTo>
                        <a:pt x="19028" y="25"/>
                        <a:pt x="11384" y="1"/>
                        <a:pt x="0" y="1"/>
                      </a:cubicBezTo>
                      <a:close/>
                    </a:path>
                  </a:pathLst>
                </a:custGeom>
                <a:solidFill>
                  <a:schemeClr val="accent5"/>
                </a:solidFill>
                <a:ln>
                  <a:noFill/>
                </a:ln>
              </p:spPr>
              <p:txBody>
                <a:bodyPr spcFirstLastPara="1" wrap="square" lIns="116793" tIns="116793" rIns="116793" bIns="116793" anchor="ctr" anchorCtr="0">
                  <a:noAutofit/>
                </a:bodyPr>
                <a:lstStyle/>
                <a:p>
                  <a:endParaRPr sz="2348"/>
                </a:p>
              </p:txBody>
            </p:sp>
            <p:sp>
              <p:nvSpPr>
                <p:cNvPr id="191" name="Google Shape;1303;p34">
                  <a:extLst>
                    <a:ext uri="{FF2B5EF4-FFF2-40B4-BE49-F238E27FC236}">
                      <a16:creationId xmlns:a16="http://schemas.microsoft.com/office/drawing/2014/main" id="{818B2687-884E-B4D0-2C8A-7682D10D2C54}"/>
                    </a:ext>
                  </a:extLst>
                </p:cNvPr>
                <p:cNvSpPr/>
                <p:nvPr/>
              </p:nvSpPr>
              <p:spPr>
                <a:xfrm>
                  <a:off x="7233848" y="2813461"/>
                  <a:ext cx="1383446" cy="16289"/>
                </a:xfrm>
                <a:custGeom>
                  <a:avLst/>
                  <a:gdLst/>
                  <a:ahLst/>
                  <a:cxnLst/>
                  <a:rect l="l" t="t" r="r" b="b"/>
                  <a:pathLst>
                    <a:path w="42082" h="930" extrusionOk="0">
                      <a:moveTo>
                        <a:pt x="1" y="0"/>
                      </a:moveTo>
                      <a:lnTo>
                        <a:pt x="1" y="596"/>
                      </a:lnTo>
                      <a:lnTo>
                        <a:pt x="5669" y="596"/>
                      </a:lnTo>
                      <a:cubicBezTo>
                        <a:pt x="6145" y="596"/>
                        <a:pt x="7979" y="643"/>
                        <a:pt x="10312" y="691"/>
                      </a:cubicBezTo>
                      <a:cubicBezTo>
                        <a:pt x="14528" y="786"/>
                        <a:pt x="20315" y="929"/>
                        <a:pt x="23029" y="929"/>
                      </a:cubicBezTo>
                      <a:lnTo>
                        <a:pt x="23172" y="929"/>
                      </a:lnTo>
                      <a:cubicBezTo>
                        <a:pt x="24696" y="929"/>
                        <a:pt x="26244" y="881"/>
                        <a:pt x="27888" y="858"/>
                      </a:cubicBezTo>
                      <a:cubicBezTo>
                        <a:pt x="30005" y="803"/>
                        <a:pt x="32297" y="748"/>
                        <a:pt x="35075" y="748"/>
                      </a:cubicBezTo>
                      <a:cubicBezTo>
                        <a:pt x="37109" y="748"/>
                        <a:pt x="39404" y="777"/>
                        <a:pt x="42081" y="858"/>
                      </a:cubicBezTo>
                      <a:lnTo>
                        <a:pt x="42081" y="262"/>
                      </a:lnTo>
                      <a:cubicBezTo>
                        <a:pt x="39404" y="182"/>
                        <a:pt x="37109" y="152"/>
                        <a:pt x="35074" y="152"/>
                      </a:cubicBezTo>
                      <a:cubicBezTo>
                        <a:pt x="32293" y="152"/>
                        <a:pt x="29995" y="207"/>
                        <a:pt x="27864" y="262"/>
                      </a:cubicBezTo>
                      <a:cubicBezTo>
                        <a:pt x="26244" y="286"/>
                        <a:pt x="24696" y="334"/>
                        <a:pt x="23172" y="334"/>
                      </a:cubicBezTo>
                      <a:lnTo>
                        <a:pt x="23029" y="334"/>
                      </a:lnTo>
                      <a:cubicBezTo>
                        <a:pt x="20315" y="334"/>
                        <a:pt x="14551" y="191"/>
                        <a:pt x="10312" y="96"/>
                      </a:cubicBezTo>
                      <a:cubicBezTo>
                        <a:pt x="7979" y="48"/>
                        <a:pt x="6145" y="0"/>
                        <a:pt x="5669" y="0"/>
                      </a:cubicBezTo>
                      <a:close/>
                    </a:path>
                  </a:pathLst>
                </a:custGeom>
                <a:solidFill>
                  <a:schemeClr val="accent5"/>
                </a:solidFill>
                <a:ln>
                  <a:noFill/>
                </a:ln>
              </p:spPr>
              <p:txBody>
                <a:bodyPr spcFirstLastPara="1" wrap="square" lIns="116793" tIns="116793" rIns="116793" bIns="116793" anchor="ctr" anchorCtr="0">
                  <a:noAutofit/>
                </a:bodyPr>
                <a:lstStyle/>
                <a:p>
                  <a:endParaRPr sz="2348"/>
                </a:p>
              </p:txBody>
            </p:sp>
          </p:grpSp>
        </p:grpSp>
        <p:grpSp>
          <p:nvGrpSpPr>
            <p:cNvPr id="153" name="Google Shape;1304;p34">
              <a:extLst>
                <a:ext uri="{FF2B5EF4-FFF2-40B4-BE49-F238E27FC236}">
                  <a16:creationId xmlns:a16="http://schemas.microsoft.com/office/drawing/2014/main" id="{6F2C8774-7EB7-B6D5-64A7-DBBE189BF274}"/>
                </a:ext>
              </a:extLst>
            </p:cNvPr>
            <p:cNvGrpSpPr/>
            <p:nvPr/>
          </p:nvGrpSpPr>
          <p:grpSpPr>
            <a:xfrm>
              <a:off x="2804848" y="2773825"/>
              <a:ext cx="1383446" cy="317560"/>
              <a:chOff x="2357048" y="2773825"/>
              <a:chExt cx="1383446" cy="317560"/>
            </a:xfrm>
          </p:grpSpPr>
          <p:grpSp>
            <p:nvGrpSpPr>
              <p:cNvPr id="182" name="Google Shape;1305;p34">
                <a:extLst>
                  <a:ext uri="{FF2B5EF4-FFF2-40B4-BE49-F238E27FC236}">
                    <a16:creationId xmlns:a16="http://schemas.microsoft.com/office/drawing/2014/main" id="{07EF60B1-B28D-D350-64A8-A048DD8620F7}"/>
                  </a:ext>
                </a:extLst>
              </p:cNvPr>
              <p:cNvGrpSpPr/>
              <p:nvPr/>
            </p:nvGrpSpPr>
            <p:grpSpPr>
              <a:xfrm>
                <a:off x="3045518" y="2822314"/>
                <a:ext cx="127878" cy="269071"/>
                <a:chOff x="6633843" y="2786364"/>
                <a:chExt cx="127878" cy="269071"/>
              </a:xfrm>
            </p:grpSpPr>
            <p:sp>
              <p:nvSpPr>
                <p:cNvPr id="186" name="Google Shape;1306;p34">
                  <a:extLst>
                    <a:ext uri="{FF2B5EF4-FFF2-40B4-BE49-F238E27FC236}">
                      <a16:creationId xmlns:a16="http://schemas.microsoft.com/office/drawing/2014/main" id="{38FA61AF-BC10-BFB7-49EC-8A06ED1A9CF6}"/>
                    </a:ext>
                  </a:extLst>
                </p:cNvPr>
                <p:cNvSpPr/>
                <p:nvPr/>
              </p:nvSpPr>
              <p:spPr>
                <a:xfrm>
                  <a:off x="6693719" y="2993756"/>
                  <a:ext cx="68003" cy="61679"/>
                </a:xfrm>
                <a:custGeom>
                  <a:avLst/>
                  <a:gdLst/>
                  <a:ahLst/>
                  <a:cxnLst/>
                  <a:rect l="l" t="t" r="r" b="b"/>
                  <a:pathLst>
                    <a:path w="3882" h="3521" extrusionOk="0">
                      <a:moveTo>
                        <a:pt x="1987" y="601"/>
                      </a:moveTo>
                      <a:cubicBezTo>
                        <a:pt x="2270" y="601"/>
                        <a:pt x="2550" y="712"/>
                        <a:pt x="2763" y="925"/>
                      </a:cubicBezTo>
                      <a:cubicBezTo>
                        <a:pt x="3144" y="1258"/>
                        <a:pt x="3215" y="1830"/>
                        <a:pt x="2953" y="2258"/>
                      </a:cubicBezTo>
                      <a:cubicBezTo>
                        <a:pt x="2668" y="2686"/>
                        <a:pt x="2192" y="2922"/>
                        <a:pt x="1702" y="2922"/>
                      </a:cubicBezTo>
                      <a:cubicBezTo>
                        <a:pt x="1619" y="2922"/>
                        <a:pt x="1536" y="2915"/>
                        <a:pt x="1453" y="2901"/>
                      </a:cubicBezTo>
                      <a:cubicBezTo>
                        <a:pt x="976" y="2782"/>
                        <a:pt x="691" y="2520"/>
                        <a:pt x="643" y="2163"/>
                      </a:cubicBezTo>
                      <a:cubicBezTo>
                        <a:pt x="619" y="1568"/>
                        <a:pt x="905" y="1020"/>
                        <a:pt x="1429" y="758"/>
                      </a:cubicBezTo>
                      <a:cubicBezTo>
                        <a:pt x="1602" y="652"/>
                        <a:pt x="1795" y="601"/>
                        <a:pt x="1987" y="601"/>
                      </a:cubicBezTo>
                      <a:close/>
                      <a:moveTo>
                        <a:pt x="1994" y="1"/>
                      </a:moveTo>
                      <a:cubicBezTo>
                        <a:pt x="1702" y="1"/>
                        <a:pt x="1409" y="77"/>
                        <a:pt x="1143" y="234"/>
                      </a:cubicBezTo>
                      <a:cubicBezTo>
                        <a:pt x="429" y="615"/>
                        <a:pt x="0" y="1401"/>
                        <a:pt x="48" y="2234"/>
                      </a:cubicBezTo>
                      <a:cubicBezTo>
                        <a:pt x="119" y="2854"/>
                        <a:pt x="595" y="3306"/>
                        <a:pt x="1310" y="3473"/>
                      </a:cubicBezTo>
                      <a:cubicBezTo>
                        <a:pt x="1453" y="3497"/>
                        <a:pt x="1596" y="3520"/>
                        <a:pt x="1739" y="3520"/>
                      </a:cubicBezTo>
                      <a:cubicBezTo>
                        <a:pt x="2429" y="3520"/>
                        <a:pt x="3072" y="3163"/>
                        <a:pt x="3453" y="2568"/>
                      </a:cubicBezTo>
                      <a:cubicBezTo>
                        <a:pt x="3882" y="1901"/>
                        <a:pt x="3763" y="996"/>
                        <a:pt x="3144" y="448"/>
                      </a:cubicBezTo>
                      <a:cubicBezTo>
                        <a:pt x="2822" y="155"/>
                        <a:pt x="2410" y="1"/>
                        <a:pt x="1994" y="1"/>
                      </a:cubicBezTo>
                      <a:close/>
                    </a:path>
                  </a:pathLst>
                </a:custGeom>
                <a:solidFill>
                  <a:schemeClr val="accent3"/>
                </a:solidFill>
                <a:ln>
                  <a:noFill/>
                </a:ln>
              </p:spPr>
              <p:txBody>
                <a:bodyPr spcFirstLastPara="1" wrap="square" lIns="116793" tIns="116793" rIns="116793" bIns="116793" anchor="ctr" anchorCtr="0">
                  <a:noAutofit/>
                </a:bodyPr>
                <a:lstStyle/>
                <a:p>
                  <a:endParaRPr sz="2348"/>
                </a:p>
              </p:txBody>
            </p:sp>
            <p:sp>
              <p:nvSpPr>
                <p:cNvPr id="187" name="Google Shape;1307;p34">
                  <a:extLst>
                    <a:ext uri="{FF2B5EF4-FFF2-40B4-BE49-F238E27FC236}">
                      <a16:creationId xmlns:a16="http://schemas.microsoft.com/office/drawing/2014/main" id="{7BB6CB91-2883-4E89-1AF4-4D51610D340E}"/>
                    </a:ext>
                  </a:extLst>
                </p:cNvPr>
                <p:cNvSpPr/>
                <p:nvPr/>
              </p:nvSpPr>
              <p:spPr>
                <a:xfrm>
                  <a:off x="6633843" y="2786364"/>
                  <a:ext cx="90548" cy="227339"/>
                </a:xfrm>
                <a:custGeom>
                  <a:avLst/>
                  <a:gdLst/>
                  <a:ahLst/>
                  <a:cxnLst/>
                  <a:rect l="l" t="t" r="r" b="b"/>
                  <a:pathLst>
                    <a:path w="5169" h="23743" extrusionOk="0">
                      <a:moveTo>
                        <a:pt x="596" y="0"/>
                      </a:moveTo>
                      <a:cubicBezTo>
                        <a:pt x="1" y="4310"/>
                        <a:pt x="25" y="8668"/>
                        <a:pt x="668" y="12979"/>
                      </a:cubicBezTo>
                      <a:cubicBezTo>
                        <a:pt x="1263" y="16789"/>
                        <a:pt x="2620" y="20457"/>
                        <a:pt x="4668" y="23743"/>
                      </a:cubicBezTo>
                      <a:lnTo>
                        <a:pt x="5168" y="23410"/>
                      </a:lnTo>
                      <a:cubicBezTo>
                        <a:pt x="3168" y="20195"/>
                        <a:pt x="1834" y="16622"/>
                        <a:pt x="1263" y="12884"/>
                      </a:cubicBezTo>
                      <a:cubicBezTo>
                        <a:pt x="620" y="8645"/>
                        <a:pt x="596" y="4358"/>
                        <a:pt x="1191" y="119"/>
                      </a:cubicBezTo>
                      <a:lnTo>
                        <a:pt x="596" y="0"/>
                      </a:lnTo>
                      <a:close/>
                    </a:path>
                  </a:pathLst>
                </a:custGeom>
                <a:solidFill>
                  <a:schemeClr val="accent3"/>
                </a:solidFill>
                <a:ln>
                  <a:noFill/>
                </a:ln>
              </p:spPr>
              <p:txBody>
                <a:bodyPr spcFirstLastPara="1" wrap="square" lIns="116793" tIns="116793" rIns="116793" bIns="116793" anchor="ctr" anchorCtr="0">
                  <a:noAutofit/>
                </a:bodyPr>
                <a:lstStyle/>
                <a:p>
                  <a:endParaRPr sz="2348"/>
                </a:p>
              </p:txBody>
            </p:sp>
          </p:grpSp>
          <p:grpSp>
            <p:nvGrpSpPr>
              <p:cNvPr id="183" name="Google Shape;1308;p34">
                <a:extLst>
                  <a:ext uri="{FF2B5EF4-FFF2-40B4-BE49-F238E27FC236}">
                    <a16:creationId xmlns:a16="http://schemas.microsoft.com/office/drawing/2014/main" id="{7450C3F9-7C3C-2823-2B03-7BE665D520A6}"/>
                  </a:ext>
                </a:extLst>
              </p:cNvPr>
              <p:cNvGrpSpPr/>
              <p:nvPr/>
            </p:nvGrpSpPr>
            <p:grpSpPr>
              <a:xfrm>
                <a:off x="2357048" y="2773825"/>
                <a:ext cx="1383446" cy="55925"/>
                <a:chOff x="7233848" y="2773825"/>
                <a:chExt cx="1383446" cy="55925"/>
              </a:xfrm>
            </p:grpSpPr>
            <p:sp>
              <p:nvSpPr>
                <p:cNvPr id="184" name="Google Shape;1309;p34">
                  <a:extLst>
                    <a:ext uri="{FF2B5EF4-FFF2-40B4-BE49-F238E27FC236}">
                      <a16:creationId xmlns:a16="http://schemas.microsoft.com/office/drawing/2014/main" id="{73CD2E8A-06F2-6836-41B7-83AD9CA8280C}"/>
                    </a:ext>
                  </a:extLst>
                </p:cNvPr>
                <p:cNvSpPr/>
                <p:nvPr/>
              </p:nvSpPr>
              <p:spPr>
                <a:xfrm>
                  <a:off x="7269090" y="2773825"/>
                  <a:ext cx="1299647" cy="20878"/>
                </a:xfrm>
                <a:custGeom>
                  <a:avLst/>
                  <a:gdLst/>
                  <a:ahLst/>
                  <a:cxnLst/>
                  <a:rect l="l" t="t" r="r" b="b"/>
                  <a:pathLst>
                    <a:path w="39533" h="1192" extrusionOk="0">
                      <a:moveTo>
                        <a:pt x="0" y="1"/>
                      </a:moveTo>
                      <a:lnTo>
                        <a:pt x="0" y="596"/>
                      </a:lnTo>
                      <a:cubicBezTo>
                        <a:pt x="11360" y="596"/>
                        <a:pt x="19004" y="620"/>
                        <a:pt x="29173" y="1120"/>
                      </a:cubicBezTo>
                      <a:cubicBezTo>
                        <a:pt x="30173" y="1168"/>
                        <a:pt x="31055" y="1192"/>
                        <a:pt x="31840" y="1192"/>
                      </a:cubicBezTo>
                      <a:cubicBezTo>
                        <a:pt x="32745" y="1192"/>
                        <a:pt x="33555" y="1168"/>
                        <a:pt x="34365" y="1144"/>
                      </a:cubicBezTo>
                      <a:cubicBezTo>
                        <a:pt x="35115" y="1120"/>
                        <a:pt x="35871" y="1102"/>
                        <a:pt x="36705" y="1102"/>
                      </a:cubicBezTo>
                      <a:cubicBezTo>
                        <a:pt x="37538" y="1102"/>
                        <a:pt x="38449" y="1120"/>
                        <a:pt x="39509" y="1168"/>
                      </a:cubicBezTo>
                      <a:lnTo>
                        <a:pt x="39533" y="572"/>
                      </a:lnTo>
                      <a:cubicBezTo>
                        <a:pt x="38473" y="525"/>
                        <a:pt x="37550" y="507"/>
                        <a:pt x="36705" y="507"/>
                      </a:cubicBezTo>
                      <a:cubicBezTo>
                        <a:pt x="35859" y="507"/>
                        <a:pt x="35091" y="525"/>
                        <a:pt x="34341" y="549"/>
                      </a:cubicBezTo>
                      <a:cubicBezTo>
                        <a:pt x="33603" y="572"/>
                        <a:pt x="32847" y="590"/>
                        <a:pt x="32010" y="590"/>
                      </a:cubicBezTo>
                      <a:cubicBezTo>
                        <a:pt x="31174" y="590"/>
                        <a:pt x="30257" y="572"/>
                        <a:pt x="29197" y="525"/>
                      </a:cubicBezTo>
                      <a:cubicBezTo>
                        <a:pt x="19028" y="25"/>
                        <a:pt x="11384" y="1"/>
                        <a:pt x="0" y="1"/>
                      </a:cubicBezTo>
                      <a:close/>
                    </a:path>
                  </a:pathLst>
                </a:custGeom>
                <a:solidFill>
                  <a:schemeClr val="accent3"/>
                </a:solidFill>
                <a:ln>
                  <a:noFill/>
                </a:ln>
              </p:spPr>
              <p:txBody>
                <a:bodyPr spcFirstLastPara="1" wrap="square" lIns="116793" tIns="116793" rIns="116793" bIns="116793" anchor="ctr" anchorCtr="0">
                  <a:noAutofit/>
                </a:bodyPr>
                <a:lstStyle/>
                <a:p>
                  <a:endParaRPr sz="2348"/>
                </a:p>
              </p:txBody>
            </p:sp>
            <p:sp>
              <p:nvSpPr>
                <p:cNvPr id="185" name="Google Shape;1310;p34">
                  <a:extLst>
                    <a:ext uri="{FF2B5EF4-FFF2-40B4-BE49-F238E27FC236}">
                      <a16:creationId xmlns:a16="http://schemas.microsoft.com/office/drawing/2014/main" id="{BC0A9AE3-E00A-6243-B4C0-55E6D37E2825}"/>
                    </a:ext>
                  </a:extLst>
                </p:cNvPr>
                <p:cNvSpPr/>
                <p:nvPr/>
              </p:nvSpPr>
              <p:spPr>
                <a:xfrm>
                  <a:off x="7233848" y="2813461"/>
                  <a:ext cx="1383446" cy="16289"/>
                </a:xfrm>
                <a:custGeom>
                  <a:avLst/>
                  <a:gdLst/>
                  <a:ahLst/>
                  <a:cxnLst/>
                  <a:rect l="l" t="t" r="r" b="b"/>
                  <a:pathLst>
                    <a:path w="42082" h="930" extrusionOk="0">
                      <a:moveTo>
                        <a:pt x="1" y="0"/>
                      </a:moveTo>
                      <a:lnTo>
                        <a:pt x="1" y="596"/>
                      </a:lnTo>
                      <a:lnTo>
                        <a:pt x="5669" y="596"/>
                      </a:lnTo>
                      <a:cubicBezTo>
                        <a:pt x="6145" y="596"/>
                        <a:pt x="7979" y="643"/>
                        <a:pt x="10312" y="691"/>
                      </a:cubicBezTo>
                      <a:cubicBezTo>
                        <a:pt x="14528" y="786"/>
                        <a:pt x="20315" y="929"/>
                        <a:pt x="23029" y="929"/>
                      </a:cubicBezTo>
                      <a:lnTo>
                        <a:pt x="23172" y="929"/>
                      </a:lnTo>
                      <a:cubicBezTo>
                        <a:pt x="24696" y="929"/>
                        <a:pt x="26244" y="881"/>
                        <a:pt x="27888" y="858"/>
                      </a:cubicBezTo>
                      <a:cubicBezTo>
                        <a:pt x="30005" y="803"/>
                        <a:pt x="32297" y="748"/>
                        <a:pt x="35075" y="748"/>
                      </a:cubicBezTo>
                      <a:cubicBezTo>
                        <a:pt x="37109" y="748"/>
                        <a:pt x="39404" y="777"/>
                        <a:pt x="42081" y="858"/>
                      </a:cubicBezTo>
                      <a:lnTo>
                        <a:pt x="42081" y="262"/>
                      </a:lnTo>
                      <a:cubicBezTo>
                        <a:pt x="39404" y="182"/>
                        <a:pt x="37109" y="152"/>
                        <a:pt x="35074" y="152"/>
                      </a:cubicBezTo>
                      <a:cubicBezTo>
                        <a:pt x="32293" y="152"/>
                        <a:pt x="29995" y="207"/>
                        <a:pt x="27864" y="262"/>
                      </a:cubicBezTo>
                      <a:cubicBezTo>
                        <a:pt x="26244" y="286"/>
                        <a:pt x="24696" y="334"/>
                        <a:pt x="23172" y="334"/>
                      </a:cubicBezTo>
                      <a:lnTo>
                        <a:pt x="23029" y="334"/>
                      </a:lnTo>
                      <a:cubicBezTo>
                        <a:pt x="20315" y="334"/>
                        <a:pt x="14551" y="191"/>
                        <a:pt x="10312" y="96"/>
                      </a:cubicBezTo>
                      <a:cubicBezTo>
                        <a:pt x="7979" y="48"/>
                        <a:pt x="6145" y="0"/>
                        <a:pt x="5669" y="0"/>
                      </a:cubicBezTo>
                      <a:close/>
                    </a:path>
                  </a:pathLst>
                </a:custGeom>
                <a:solidFill>
                  <a:schemeClr val="accent3"/>
                </a:solidFill>
                <a:ln>
                  <a:noFill/>
                </a:ln>
              </p:spPr>
              <p:txBody>
                <a:bodyPr spcFirstLastPara="1" wrap="square" lIns="116793" tIns="116793" rIns="116793" bIns="116793" anchor="ctr" anchorCtr="0">
                  <a:noAutofit/>
                </a:bodyPr>
                <a:lstStyle/>
                <a:p>
                  <a:endParaRPr sz="2348"/>
                </a:p>
              </p:txBody>
            </p:sp>
          </p:grpSp>
        </p:grpSp>
        <p:grpSp>
          <p:nvGrpSpPr>
            <p:cNvPr id="154" name="Google Shape;1311;p34">
              <a:extLst>
                <a:ext uri="{FF2B5EF4-FFF2-40B4-BE49-F238E27FC236}">
                  <a16:creationId xmlns:a16="http://schemas.microsoft.com/office/drawing/2014/main" id="{CAFA1569-3E29-1417-34B8-4BF861A12240}"/>
                </a:ext>
              </a:extLst>
            </p:cNvPr>
            <p:cNvGrpSpPr/>
            <p:nvPr/>
          </p:nvGrpSpPr>
          <p:grpSpPr>
            <a:xfrm>
              <a:off x="590348" y="2773825"/>
              <a:ext cx="1383446" cy="317560"/>
              <a:chOff x="452048" y="2773825"/>
              <a:chExt cx="1383446" cy="317560"/>
            </a:xfrm>
          </p:grpSpPr>
          <p:grpSp>
            <p:nvGrpSpPr>
              <p:cNvPr id="176" name="Google Shape;1312;p34">
                <a:extLst>
                  <a:ext uri="{FF2B5EF4-FFF2-40B4-BE49-F238E27FC236}">
                    <a16:creationId xmlns:a16="http://schemas.microsoft.com/office/drawing/2014/main" id="{C16A696A-08A2-1389-6864-31E7084EF244}"/>
                  </a:ext>
                </a:extLst>
              </p:cNvPr>
              <p:cNvGrpSpPr/>
              <p:nvPr/>
            </p:nvGrpSpPr>
            <p:grpSpPr>
              <a:xfrm>
                <a:off x="1140518" y="2822314"/>
                <a:ext cx="127878" cy="269071"/>
                <a:chOff x="6633843" y="2786364"/>
                <a:chExt cx="127878" cy="269071"/>
              </a:xfrm>
            </p:grpSpPr>
            <p:sp>
              <p:nvSpPr>
                <p:cNvPr id="180" name="Google Shape;1313;p34">
                  <a:extLst>
                    <a:ext uri="{FF2B5EF4-FFF2-40B4-BE49-F238E27FC236}">
                      <a16:creationId xmlns:a16="http://schemas.microsoft.com/office/drawing/2014/main" id="{66915637-1506-8725-8CF3-8E7E7A0A2384}"/>
                    </a:ext>
                  </a:extLst>
                </p:cNvPr>
                <p:cNvSpPr/>
                <p:nvPr/>
              </p:nvSpPr>
              <p:spPr>
                <a:xfrm>
                  <a:off x="6693719" y="2993756"/>
                  <a:ext cx="68003" cy="61679"/>
                </a:xfrm>
                <a:custGeom>
                  <a:avLst/>
                  <a:gdLst/>
                  <a:ahLst/>
                  <a:cxnLst/>
                  <a:rect l="l" t="t" r="r" b="b"/>
                  <a:pathLst>
                    <a:path w="3882" h="3521" extrusionOk="0">
                      <a:moveTo>
                        <a:pt x="1987" y="601"/>
                      </a:moveTo>
                      <a:cubicBezTo>
                        <a:pt x="2270" y="601"/>
                        <a:pt x="2550" y="712"/>
                        <a:pt x="2763" y="925"/>
                      </a:cubicBezTo>
                      <a:cubicBezTo>
                        <a:pt x="3144" y="1258"/>
                        <a:pt x="3215" y="1830"/>
                        <a:pt x="2953" y="2258"/>
                      </a:cubicBezTo>
                      <a:cubicBezTo>
                        <a:pt x="2668" y="2686"/>
                        <a:pt x="2192" y="2922"/>
                        <a:pt x="1702" y="2922"/>
                      </a:cubicBezTo>
                      <a:cubicBezTo>
                        <a:pt x="1619" y="2922"/>
                        <a:pt x="1536" y="2915"/>
                        <a:pt x="1453" y="2901"/>
                      </a:cubicBezTo>
                      <a:cubicBezTo>
                        <a:pt x="976" y="2782"/>
                        <a:pt x="691" y="2520"/>
                        <a:pt x="643" y="2163"/>
                      </a:cubicBezTo>
                      <a:cubicBezTo>
                        <a:pt x="619" y="1568"/>
                        <a:pt x="905" y="1020"/>
                        <a:pt x="1429" y="758"/>
                      </a:cubicBezTo>
                      <a:cubicBezTo>
                        <a:pt x="1602" y="652"/>
                        <a:pt x="1795" y="601"/>
                        <a:pt x="1987" y="601"/>
                      </a:cubicBezTo>
                      <a:close/>
                      <a:moveTo>
                        <a:pt x="1994" y="1"/>
                      </a:moveTo>
                      <a:cubicBezTo>
                        <a:pt x="1702" y="1"/>
                        <a:pt x="1409" y="77"/>
                        <a:pt x="1143" y="234"/>
                      </a:cubicBezTo>
                      <a:cubicBezTo>
                        <a:pt x="429" y="615"/>
                        <a:pt x="0" y="1401"/>
                        <a:pt x="48" y="2234"/>
                      </a:cubicBezTo>
                      <a:cubicBezTo>
                        <a:pt x="119" y="2854"/>
                        <a:pt x="595" y="3306"/>
                        <a:pt x="1310" y="3473"/>
                      </a:cubicBezTo>
                      <a:cubicBezTo>
                        <a:pt x="1453" y="3497"/>
                        <a:pt x="1596" y="3520"/>
                        <a:pt x="1739" y="3520"/>
                      </a:cubicBezTo>
                      <a:cubicBezTo>
                        <a:pt x="2429" y="3520"/>
                        <a:pt x="3072" y="3163"/>
                        <a:pt x="3453" y="2568"/>
                      </a:cubicBezTo>
                      <a:cubicBezTo>
                        <a:pt x="3882" y="1901"/>
                        <a:pt x="3763" y="996"/>
                        <a:pt x="3144" y="448"/>
                      </a:cubicBezTo>
                      <a:cubicBezTo>
                        <a:pt x="2822" y="155"/>
                        <a:pt x="2410" y="1"/>
                        <a:pt x="1994" y="1"/>
                      </a:cubicBezTo>
                      <a:close/>
                    </a:path>
                  </a:pathLst>
                </a:custGeom>
                <a:solidFill>
                  <a:schemeClr val="accent1"/>
                </a:solidFill>
                <a:ln>
                  <a:noFill/>
                </a:ln>
              </p:spPr>
              <p:txBody>
                <a:bodyPr spcFirstLastPara="1" wrap="square" lIns="116793" tIns="116793" rIns="116793" bIns="116793" anchor="ctr" anchorCtr="0">
                  <a:noAutofit/>
                </a:bodyPr>
                <a:lstStyle/>
                <a:p>
                  <a:endParaRPr sz="2348"/>
                </a:p>
              </p:txBody>
            </p:sp>
            <p:sp>
              <p:nvSpPr>
                <p:cNvPr id="181" name="Google Shape;1314;p34">
                  <a:extLst>
                    <a:ext uri="{FF2B5EF4-FFF2-40B4-BE49-F238E27FC236}">
                      <a16:creationId xmlns:a16="http://schemas.microsoft.com/office/drawing/2014/main" id="{E6403687-8A00-7860-CE48-036F4B9F0F56}"/>
                    </a:ext>
                  </a:extLst>
                </p:cNvPr>
                <p:cNvSpPr/>
                <p:nvPr/>
              </p:nvSpPr>
              <p:spPr>
                <a:xfrm>
                  <a:off x="6633843" y="2786364"/>
                  <a:ext cx="90548" cy="227339"/>
                </a:xfrm>
                <a:custGeom>
                  <a:avLst/>
                  <a:gdLst/>
                  <a:ahLst/>
                  <a:cxnLst/>
                  <a:rect l="l" t="t" r="r" b="b"/>
                  <a:pathLst>
                    <a:path w="5169" h="23743" extrusionOk="0">
                      <a:moveTo>
                        <a:pt x="596" y="0"/>
                      </a:moveTo>
                      <a:cubicBezTo>
                        <a:pt x="1" y="4310"/>
                        <a:pt x="25" y="8668"/>
                        <a:pt x="668" y="12979"/>
                      </a:cubicBezTo>
                      <a:cubicBezTo>
                        <a:pt x="1263" y="16789"/>
                        <a:pt x="2620" y="20457"/>
                        <a:pt x="4668" y="23743"/>
                      </a:cubicBezTo>
                      <a:lnTo>
                        <a:pt x="5168" y="23410"/>
                      </a:lnTo>
                      <a:cubicBezTo>
                        <a:pt x="3168" y="20195"/>
                        <a:pt x="1834" y="16622"/>
                        <a:pt x="1263" y="12884"/>
                      </a:cubicBezTo>
                      <a:cubicBezTo>
                        <a:pt x="620" y="8645"/>
                        <a:pt x="596" y="4358"/>
                        <a:pt x="1191" y="119"/>
                      </a:cubicBezTo>
                      <a:lnTo>
                        <a:pt x="596" y="0"/>
                      </a:lnTo>
                      <a:close/>
                    </a:path>
                  </a:pathLst>
                </a:custGeom>
                <a:solidFill>
                  <a:schemeClr val="accent1"/>
                </a:solidFill>
                <a:ln>
                  <a:noFill/>
                </a:ln>
              </p:spPr>
              <p:txBody>
                <a:bodyPr spcFirstLastPara="1" wrap="square" lIns="116793" tIns="116793" rIns="116793" bIns="116793" anchor="ctr" anchorCtr="0">
                  <a:noAutofit/>
                </a:bodyPr>
                <a:lstStyle/>
                <a:p>
                  <a:endParaRPr sz="2348"/>
                </a:p>
              </p:txBody>
            </p:sp>
          </p:grpSp>
          <p:grpSp>
            <p:nvGrpSpPr>
              <p:cNvPr id="177" name="Google Shape;1315;p34">
                <a:extLst>
                  <a:ext uri="{FF2B5EF4-FFF2-40B4-BE49-F238E27FC236}">
                    <a16:creationId xmlns:a16="http://schemas.microsoft.com/office/drawing/2014/main" id="{2D29EB69-EFEC-DE92-4BB3-1D9D7CE69983}"/>
                  </a:ext>
                </a:extLst>
              </p:cNvPr>
              <p:cNvGrpSpPr/>
              <p:nvPr/>
            </p:nvGrpSpPr>
            <p:grpSpPr>
              <a:xfrm>
                <a:off x="452048" y="2773825"/>
                <a:ext cx="1383446" cy="55925"/>
                <a:chOff x="7233848" y="2773825"/>
                <a:chExt cx="1383446" cy="55925"/>
              </a:xfrm>
            </p:grpSpPr>
            <p:sp>
              <p:nvSpPr>
                <p:cNvPr id="178" name="Google Shape;1316;p34">
                  <a:extLst>
                    <a:ext uri="{FF2B5EF4-FFF2-40B4-BE49-F238E27FC236}">
                      <a16:creationId xmlns:a16="http://schemas.microsoft.com/office/drawing/2014/main" id="{27841845-F5D0-816A-AAA3-3FAE0001FE00}"/>
                    </a:ext>
                  </a:extLst>
                </p:cNvPr>
                <p:cNvSpPr/>
                <p:nvPr/>
              </p:nvSpPr>
              <p:spPr>
                <a:xfrm>
                  <a:off x="7269090" y="2773825"/>
                  <a:ext cx="1299647" cy="20878"/>
                </a:xfrm>
                <a:custGeom>
                  <a:avLst/>
                  <a:gdLst/>
                  <a:ahLst/>
                  <a:cxnLst/>
                  <a:rect l="l" t="t" r="r" b="b"/>
                  <a:pathLst>
                    <a:path w="39533" h="1192" extrusionOk="0">
                      <a:moveTo>
                        <a:pt x="0" y="1"/>
                      </a:moveTo>
                      <a:lnTo>
                        <a:pt x="0" y="596"/>
                      </a:lnTo>
                      <a:cubicBezTo>
                        <a:pt x="11360" y="596"/>
                        <a:pt x="19004" y="620"/>
                        <a:pt x="29173" y="1120"/>
                      </a:cubicBezTo>
                      <a:cubicBezTo>
                        <a:pt x="30173" y="1168"/>
                        <a:pt x="31055" y="1192"/>
                        <a:pt x="31840" y="1192"/>
                      </a:cubicBezTo>
                      <a:cubicBezTo>
                        <a:pt x="32745" y="1192"/>
                        <a:pt x="33555" y="1168"/>
                        <a:pt x="34365" y="1144"/>
                      </a:cubicBezTo>
                      <a:cubicBezTo>
                        <a:pt x="35115" y="1120"/>
                        <a:pt x="35871" y="1102"/>
                        <a:pt x="36705" y="1102"/>
                      </a:cubicBezTo>
                      <a:cubicBezTo>
                        <a:pt x="37538" y="1102"/>
                        <a:pt x="38449" y="1120"/>
                        <a:pt x="39509" y="1168"/>
                      </a:cubicBezTo>
                      <a:lnTo>
                        <a:pt x="39533" y="572"/>
                      </a:lnTo>
                      <a:cubicBezTo>
                        <a:pt x="38473" y="525"/>
                        <a:pt x="37550" y="507"/>
                        <a:pt x="36705" y="507"/>
                      </a:cubicBezTo>
                      <a:cubicBezTo>
                        <a:pt x="35859" y="507"/>
                        <a:pt x="35091" y="525"/>
                        <a:pt x="34341" y="549"/>
                      </a:cubicBezTo>
                      <a:cubicBezTo>
                        <a:pt x="33603" y="572"/>
                        <a:pt x="32847" y="590"/>
                        <a:pt x="32010" y="590"/>
                      </a:cubicBezTo>
                      <a:cubicBezTo>
                        <a:pt x="31174" y="590"/>
                        <a:pt x="30257" y="572"/>
                        <a:pt x="29197" y="525"/>
                      </a:cubicBezTo>
                      <a:cubicBezTo>
                        <a:pt x="19028" y="25"/>
                        <a:pt x="11384" y="1"/>
                        <a:pt x="0" y="1"/>
                      </a:cubicBezTo>
                      <a:close/>
                    </a:path>
                  </a:pathLst>
                </a:custGeom>
                <a:solidFill>
                  <a:schemeClr val="accent1"/>
                </a:solidFill>
                <a:ln>
                  <a:noFill/>
                </a:ln>
              </p:spPr>
              <p:txBody>
                <a:bodyPr spcFirstLastPara="1" wrap="square" lIns="116793" tIns="116793" rIns="116793" bIns="116793" anchor="ctr" anchorCtr="0">
                  <a:noAutofit/>
                </a:bodyPr>
                <a:lstStyle/>
                <a:p>
                  <a:endParaRPr sz="2348"/>
                </a:p>
              </p:txBody>
            </p:sp>
            <p:sp>
              <p:nvSpPr>
                <p:cNvPr id="179" name="Google Shape;1317;p34">
                  <a:extLst>
                    <a:ext uri="{FF2B5EF4-FFF2-40B4-BE49-F238E27FC236}">
                      <a16:creationId xmlns:a16="http://schemas.microsoft.com/office/drawing/2014/main" id="{BE17F46D-DEF7-6D2A-DDCE-1B399D7AD9F9}"/>
                    </a:ext>
                  </a:extLst>
                </p:cNvPr>
                <p:cNvSpPr/>
                <p:nvPr/>
              </p:nvSpPr>
              <p:spPr>
                <a:xfrm>
                  <a:off x="7233848" y="2813461"/>
                  <a:ext cx="1383446" cy="16289"/>
                </a:xfrm>
                <a:custGeom>
                  <a:avLst/>
                  <a:gdLst/>
                  <a:ahLst/>
                  <a:cxnLst/>
                  <a:rect l="l" t="t" r="r" b="b"/>
                  <a:pathLst>
                    <a:path w="42082" h="930" extrusionOk="0">
                      <a:moveTo>
                        <a:pt x="1" y="0"/>
                      </a:moveTo>
                      <a:lnTo>
                        <a:pt x="1" y="596"/>
                      </a:lnTo>
                      <a:lnTo>
                        <a:pt x="5669" y="596"/>
                      </a:lnTo>
                      <a:cubicBezTo>
                        <a:pt x="6145" y="596"/>
                        <a:pt x="7979" y="643"/>
                        <a:pt x="10312" y="691"/>
                      </a:cubicBezTo>
                      <a:cubicBezTo>
                        <a:pt x="14528" y="786"/>
                        <a:pt x="20315" y="929"/>
                        <a:pt x="23029" y="929"/>
                      </a:cubicBezTo>
                      <a:lnTo>
                        <a:pt x="23172" y="929"/>
                      </a:lnTo>
                      <a:cubicBezTo>
                        <a:pt x="24696" y="929"/>
                        <a:pt x="26244" y="881"/>
                        <a:pt x="27888" y="858"/>
                      </a:cubicBezTo>
                      <a:cubicBezTo>
                        <a:pt x="30005" y="803"/>
                        <a:pt x="32297" y="748"/>
                        <a:pt x="35075" y="748"/>
                      </a:cubicBezTo>
                      <a:cubicBezTo>
                        <a:pt x="37109" y="748"/>
                        <a:pt x="39404" y="777"/>
                        <a:pt x="42081" y="858"/>
                      </a:cubicBezTo>
                      <a:lnTo>
                        <a:pt x="42081" y="262"/>
                      </a:lnTo>
                      <a:cubicBezTo>
                        <a:pt x="39404" y="182"/>
                        <a:pt x="37109" y="152"/>
                        <a:pt x="35074" y="152"/>
                      </a:cubicBezTo>
                      <a:cubicBezTo>
                        <a:pt x="32293" y="152"/>
                        <a:pt x="29995" y="207"/>
                        <a:pt x="27864" y="262"/>
                      </a:cubicBezTo>
                      <a:cubicBezTo>
                        <a:pt x="26244" y="286"/>
                        <a:pt x="24696" y="334"/>
                        <a:pt x="23172" y="334"/>
                      </a:cubicBezTo>
                      <a:lnTo>
                        <a:pt x="23029" y="334"/>
                      </a:lnTo>
                      <a:cubicBezTo>
                        <a:pt x="20315" y="334"/>
                        <a:pt x="14551" y="191"/>
                        <a:pt x="10312" y="96"/>
                      </a:cubicBezTo>
                      <a:cubicBezTo>
                        <a:pt x="7979" y="48"/>
                        <a:pt x="6145" y="0"/>
                        <a:pt x="5669" y="0"/>
                      </a:cubicBezTo>
                      <a:close/>
                    </a:path>
                  </a:pathLst>
                </a:custGeom>
                <a:solidFill>
                  <a:schemeClr val="accent1"/>
                </a:solidFill>
                <a:ln>
                  <a:noFill/>
                </a:ln>
              </p:spPr>
              <p:txBody>
                <a:bodyPr spcFirstLastPara="1" wrap="square" lIns="116793" tIns="116793" rIns="116793" bIns="116793" anchor="ctr" anchorCtr="0">
                  <a:noAutofit/>
                </a:bodyPr>
                <a:lstStyle/>
                <a:p>
                  <a:endParaRPr sz="2348"/>
                </a:p>
              </p:txBody>
            </p:sp>
          </p:grpSp>
        </p:grpSp>
        <p:grpSp>
          <p:nvGrpSpPr>
            <p:cNvPr id="155" name="Google Shape;1318;p34">
              <a:extLst>
                <a:ext uri="{FF2B5EF4-FFF2-40B4-BE49-F238E27FC236}">
                  <a16:creationId xmlns:a16="http://schemas.microsoft.com/office/drawing/2014/main" id="{0AB63248-7747-98F0-D0E6-4EBF8E0C3D9A}"/>
                </a:ext>
              </a:extLst>
            </p:cNvPr>
            <p:cNvGrpSpPr/>
            <p:nvPr/>
          </p:nvGrpSpPr>
          <p:grpSpPr>
            <a:xfrm rot="10800000" flipH="1">
              <a:off x="6130585" y="3036353"/>
              <a:ext cx="1383446" cy="317560"/>
              <a:chOff x="7233848" y="2773825"/>
              <a:chExt cx="1383446" cy="317560"/>
            </a:xfrm>
          </p:grpSpPr>
          <p:grpSp>
            <p:nvGrpSpPr>
              <p:cNvPr id="170" name="Google Shape;1319;p34">
                <a:extLst>
                  <a:ext uri="{FF2B5EF4-FFF2-40B4-BE49-F238E27FC236}">
                    <a16:creationId xmlns:a16="http://schemas.microsoft.com/office/drawing/2014/main" id="{459DE065-53BB-C433-1BB7-3472F7AE1D1E}"/>
                  </a:ext>
                </a:extLst>
              </p:cNvPr>
              <p:cNvGrpSpPr/>
              <p:nvPr/>
            </p:nvGrpSpPr>
            <p:grpSpPr>
              <a:xfrm>
                <a:off x="7890568" y="2822314"/>
                <a:ext cx="141428" cy="269071"/>
                <a:chOff x="6620293" y="2786364"/>
                <a:chExt cx="141428" cy="269071"/>
              </a:xfrm>
            </p:grpSpPr>
            <p:sp>
              <p:nvSpPr>
                <p:cNvPr id="174" name="Google Shape;1320;p34">
                  <a:extLst>
                    <a:ext uri="{FF2B5EF4-FFF2-40B4-BE49-F238E27FC236}">
                      <a16:creationId xmlns:a16="http://schemas.microsoft.com/office/drawing/2014/main" id="{23489736-27ED-5806-2A7B-4BF851F70D9E}"/>
                    </a:ext>
                  </a:extLst>
                </p:cNvPr>
                <p:cNvSpPr/>
                <p:nvPr/>
              </p:nvSpPr>
              <p:spPr>
                <a:xfrm>
                  <a:off x="6693719" y="2993756"/>
                  <a:ext cx="68003" cy="61679"/>
                </a:xfrm>
                <a:custGeom>
                  <a:avLst/>
                  <a:gdLst/>
                  <a:ahLst/>
                  <a:cxnLst/>
                  <a:rect l="l" t="t" r="r" b="b"/>
                  <a:pathLst>
                    <a:path w="3882" h="3521" extrusionOk="0">
                      <a:moveTo>
                        <a:pt x="1987" y="601"/>
                      </a:moveTo>
                      <a:cubicBezTo>
                        <a:pt x="2270" y="601"/>
                        <a:pt x="2550" y="712"/>
                        <a:pt x="2763" y="925"/>
                      </a:cubicBezTo>
                      <a:cubicBezTo>
                        <a:pt x="3144" y="1258"/>
                        <a:pt x="3215" y="1830"/>
                        <a:pt x="2953" y="2258"/>
                      </a:cubicBezTo>
                      <a:cubicBezTo>
                        <a:pt x="2668" y="2686"/>
                        <a:pt x="2192" y="2922"/>
                        <a:pt x="1702" y="2922"/>
                      </a:cubicBezTo>
                      <a:cubicBezTo>
                        <a:pt x="1619" y="2922"/>
                        <a:pt x="1536" y="2915"/>
                        <a:pt x="1453" y="2901"/>
                      </a:cubicBezTo>
                      <a:cubicBezTo>
                        <a:pt x="976" y="2782"/>
                        <a:pt x="691" y="2520"/>
                        <a:pt x="643" y="2163"/>
                      </a:cubicBezTo>
                      <a:cubicBezTo>
                        <a:pt x="619" y="1568"/>
                        <a:pt x="905" y="1020"/>
                        <a:pt x="1429" y="758"/>
                      </a:cubicBezTo>
                      <a:cubicBezTo>
                        <a:pt x="1602" y="652"/>
                        <a:pt x="1795" y="601"/>
                        <a:pt x="1987" y="601"/>
                      </a:cubicBezTo>
                      <a:close/>
                      <a:moveTo>
                        <a:pt x="1994" y="1"/>
                      </a:moveTo>
                      <a:cubicBezTo>
                        <a:pt x="1702" y="1"/>
                        <a:pt x="1409" y="77"/>
                        <a:pt x="1143" y="234"/>
                      </a:cubicBezTo>
                      <a:cubicBezTo>
                        <a:pt x="429" y="615"/>
                        <a:pt x="0" y="1401"/>
                        <a:pt x="48" y="2234"/>
                      </a:cubicBezTo>
                      <a:cubicBezTo>
                        <a:pt x="119" y="2854"/>
                        <a:pt x="595" y="3306"/>
                        <a:pt x="1310" y="3473"/>
                      </a:cubicBezTo>
                      <a:cubicBezTo>
                        <a:pt x="1453" y="3497"/>
                        <a:pt x="1596" y="3520"/>
                        <a:pt x="1739" y="3520"/>
                      </a:cubicBezTo>
                      <a:cubicBezTo>
                        <a:pt x="2429" y="3520"/>
                        <a:pt x="3072" y="3163"/>
                        <a:pt x="3453" y="2568"/>
                      </a:cubicBezTo>
                      <a:cubicBezTo>
                        <a:pt x="3882" y="1901"/>
                        <a:pt x="3763" y="996"/>
                        <a:pt x="3144" y="448"/>
                      </a:cubicBezTo>
                      <a:cubicBezTo>
                        <a:pt x="2822" y="155"/>
                        <a:pt x="2410" y="1"/>
                        <a:pt x="1994" y="1"/>
                      </a:cubicBezTo>
                      <a:close/>
                    </a:path>
                  </a:pathLst>
                </a:custGeom>
                <a:solidFill>
                  <a:schemeClr val="accent5"/>
                </a:solidFill>
                <a:ln>
                  <a:noFill/>
                </a:ln>
              </p:spPr>
              <p:txBody>
                <a:bodyPr spcFirstLastPara="1" wrap="square" lIns="116793" tIns="116793" rIns="116793" bIns="116793" anchor="ctr" anchorCtr="0">
                  <a:noAutofit/>
                </a:bodyPr>
                <a:lstStyle/>
                <a:p>
                  <a:endParaRPr sz="2348"/>
                </a:p>
              </p:txBody>
            </p:sp>
            <p:sp>
              <p:nvSpPr>
                <p:cNvPr id="175" name="Google Shape;1321;p34">
                  <a:extLst>
                    <a:ext uri="{FF2B5EF4-FFF2-40B4-BE49-F238E27FC236}">
                      <a16:creationId xmlns:a16="http://schemas.microsoft.com/office/drawing/2014/main" id="{6DC917C5-DC20-2FCE-F6E8-B8E94B1709A8}"/>
                    </a:ext>
                  </a:extLst>
                </p:cNvPr>
                <p:cNvSpPr/>
                <p:nvPr/>
              </p:nvSpPr>
              <p:spPr>
                <a:xfrm>
                  <a:off x="6620293" y="2786364"/>
                  <a:ext cx="90548" cy="227339"/>
                </a:xfrm>
                <a:custGeom>
                  <a:avLst/>
                  <a:gdLst/>
                  <a:ahLst/>
                  <a:cxnLst/>
                  <a:rect l="l" t="t" r="r" b="b"/>
                  <a:pathLst>
                    <a:path w="5169" h="23743" extrusionOk="0">
                      <a:moveTo>
                        <a:pt x="596" y="0"/>
                      </a:moveTo>
                      <a:cubicBezTo>
                        <a:pt x="1" y="4310"/>
                        <a:pt x="25" y="8668"/>
                        <a:pt x="668" y="12979"/>
                      </a:cubicBezTo>
                      <a:cubicBezTo>
                        <a:pt x="1263" y="16789"/>
                        <a:pt x="2620" y="20457"/>
                        <a:pt x="4668" y="23743"/>
                      </a:cubicBezTo>
                      <a:lnTo>
                        <a:pt x="5168" y="23410"/>
                      </a:lnTo>
                      <a:cubicBezTo>
                        <a:pt x="3168" y="20195"/>
                        <a:pt x="1834" y="16622"/>
                        <a:pt x="1263" y="12884"/>
                      </a:cubicBezTo>
                      <a:cubicBezTo>
                        <a:pt x="620" y="8645"/>
                        <a:pt x="596" y="4358"/>
                        <a:pt x="1191" y="119"/>
                      </a:cubicBezTo>
                      <a:lnTo>
                        <a:pt x="596" y="0"/>
                      </a:lnTo>
                      <a:close/>
                    </a:path>
                  </a:pathLst>
                </a:custGeom>
                <a:solidFill>
                  <a:schemeClr val="accent5"/>
                </a:solidFill>
                <a:ln>
                  <a:noFill/>
                </a:ln>
              </p:spPr>
              <p:txBody>
                <a:bodyPr spcFirstLastPara="1" wrap="square" lIns="116793" tIns="116793" rIns="116793" bIns="116793" anchor="ctr" anchorCtr="0">
                  <a:noAutofit/>
                </a:bodyPr>
                <a:lstStyle/>
                <a:p>
                  <a:endParaRPr sz="2348"/>
                </a:p>
              </p:txBody>
            </p:sp>
          </p:grpSp>
          <p:grpSp>
            <p:nvGrpSpPr>
              <p:cNvPr id="171" name="Google Shape;1322;p34">
                <a:extLst>
                  <a:ext uri="{FF2B5EF4-FFF2-40B4-BE49-F238E27FC236}">
                    <a16:creationId xmlns:a16="http://schemas.microsoft.com/office/drawing/2014/main" id="{00FB4EB1-12B5-6084-F905-60E4B3839133}"/>
                  </a:ext>
                </a:extLst>
              </p:cNvPr>
              <p:cNvGrpSpPr/>
              <p:nvPr/>
            </p:nvGrpSpPr>
            <p:grpSpPr>
              <a:xfrm>
                <a:off x="7233848" y="2773825"/>
                <a:ext cx="1383446" cy="55925"/>
                <a:chOff x="7233848" y="2773825"/>
                <a:chExt cx="1383446" cy="55925"/>
              </a:xfrm>
            </p:grpSpPr>
            <p:sp>
              <p:nvSpPr>
                <p:cNvPr id="172" name="Google Shape;1323;p34">
                  <a:extLst>
                    <a:ext uri="{FF2B5EF4-FFF2-40B4-BE49-F238E27FC236}">
                      <a16:creationId xmlns:a16="http://schemas.microsoft.com/office/drawing/2014/main" id="{78FF2A52-7750-7B21-D76C-F2D4C78D10B7}"/>
                    </a:ext>
                  </a:extLst>
                </p:cNvPr>
                <p:cNvSpPr/>
                <p:nvPr/>
              </p:nvSpPr>
              <p:spPr>
                <a:xfrm>
                  <a:off x="7269090" y="2773825"/>
                  <a:ext cx="1299647" cy="20878"/>
                </a:xfrm>
                <a:custGeom>
                  <a:avLst/>
                  <a:gdLst/>
                  <a:ahLst/>
                  <a:cxnLst/>
                  <a:rect l="l" t="t" r="r" b="b"/>
                  <a:pathLst>
                    <a:path w="39533" h="1192" extrusionOk="0">
                      <a:moveTo>
                        <a:pt x="0" y="1"/>
                      </a:moveTo>
                      <a:lnTo>
                        <a:pt x="0" y="596"/>
                      </a:lnTo>
                      <a:cubicBezTo>
                        <a:pt x="11360" y="596"/>
                        <a:pt x="19004" y="620"/>
                        <a:pt x="29173" y="1120"/>
                      </a:cubicBezTo>
                      <a:cubicBezTo>
                        <a:pt x="30173" y="1168"/>
                        <a:pt x="31055" y="1192"/>
                        <a:pt x="31840" y="1192"/>
                      </a:cubicBezTo>
                      <a:cubicBezTo>
                        <a:pt x="32745" y="1192"/>
                        <a:pt x="33555" y="1168"/>
                        <a:pt x="34365" y="1144"/>
                      </a:cubicBezTo>
                      <a:cubicBezTo>
                        <a:pt x="35115" y="1120"/>
                        <a:pt x="35871" y="1102"/>
                        <a:pt x="36705" y="1102"/>
                      </a:cubicBezTo>
                      <a:cubicBezTo>
                        <a:pt x="37538" y="1102"/>
                        <a:pt x="38449" y="1120"/>
                        <a:pt x="39509" y="1168"/>
                      </a:cubicBezTo>
                      <a:lnTo>
                        <a:pt x="39533" y="572"/>
                      </a:lnTo>
                      <a:cubicBezTo>
                        <a:pt x="38473" y="525"/>
                        <a:pt x="37550" y="507"/>
                        <a:pt x="36705" y="507"/>
                      </a:cubicBezTo>
                      <a:cubicBezTo>
                        <a:pt x="35859" y="507"/>
                        <a:pt x="35091" y="525"/>
                        <a:pt x="34341" y="549"/>
                      </a:cubicBezTo>
                      <a:cubicBezTo>
                        <a:pt x="33603" y="572"/>
                        <a:pt x="32847" y="590"/>
                        <a:pt x="32010" y="590"/>
                      </a:cubicBezTo>
                      <a:cubicBezTo>
                        <a:pt x="31174" y="590"/>
                        <a:pt x="30257" y="572"/>
                        <a:pt x="29197" y="525"/>
                      </a:cubicBezTo>
                      <a:cubicBezTo>
                        <a:pt x="19028" y="25"/>
                        <a:pt x="11384" y="1"/>
                        <a:pt x="0" y="1"/>
                      </a:cubicBezTo>
                      <a:close/>
                    </a:path>
                  </a:pathLst>
                </a:custGeom>
                <a:solidFill>
                  <a:schemeClr val="accent5"/>
                </a:solidFill>
                <a:ln>
                  <a:noFill/>
                </a:ln>
              </p:spPr>
              <p:txBody>
                <a:bodyPr spcFirstLastPara="1" wrap="square" lIns="116793" tIns="116793" rIns="116793" bIns="116793" anchor="ctr" anchorCtr="0">
                  <a:noAutofit/>
                </a:bodyPr>
                <a:lstStyle/>
                <a:p>
                  <a:endParaRPr sz="2348"/>
                </a:p>
              </p:txBody>
            </p:sp>
            <p:sp>
              <p:nvSpPr>
                <p:cNvPr id="173" name="Google Shape;1324;p34">
                  <a:extLst>
                    <a:ext uri="{FF2B5EF4-FFF2-40B4-BE49-F238E27FC236}">
                      <a16:creationId xmlns:a16="http://schemas.microsoft.com/office/drawing/2014/main" id="{3CB7C785-656F-4FC2-1948-87D62F0377B7}"/>
                    </a:ext>
                  </a:extLst>
                </p:cNvPr>
                <p:cNvSpPr/>
                <p:nvPr/>
              </p:nvSpPr>
              <p:spPr>
                <a:xfrm>
                  <a:off x="7233848" y="2813461"/>
                  <a:ext cx="1383446" cy="16289"/>
                </a:xfrm>
                <a:custGeom>
                  <a:avLst/>
                  <a:gdLst/>
                  <a:ahLst/>
                  <a:cxnLst/>
                  <a:rect l="l" t="t" r="r" b="b"/>
                  <a:pathLst>
                    <a:path w="42082" h="930" extrusionOk="0">
                      <a:moveTo>
                        <a:pt x="1" y="0"/>
                      </a:moveTo>
                      <a:lnTo>
                        <a:pt x="1" y="596"/>
                      </a:lnTo>
                      <a:lnTo>
                        <a:pt x="5669" y="596"/>
                      </a:lnTo>
                      <a:cubicBezTo>
                        <a:pt x="6145" y="596"/>
                        <a:pt x="7979" y="643"/>
                        <a:pt x="10312" y="691"/>
                      </a:cubicBezTo>
                      <a:cubicBezTo>
                        <a:pt x="14528" y="786"/>
                        <a:pt x="20315" y="929"/>
                        <a:pt x="23029" y="929"/>
                      </a:cubicBezTo>
                      <a:lnTo>
                        <a:pt x="23172" y="929"/>
                      </a:lnTo>
                      <a:cubicBezTo>
                        <a:pt x="24696" y="929"/>
                        <a:pt x="26244" y="881"/>
                        <a:pt x="27888" y="858"/>
                      </a:cubicBezTo>
                      <a:cubicBezTo>
                        <a:pt x="30005" y="803"/>
                        <a:pt x="32297" y="748"/>
                        <a:pt x="35075" y="748"/>
                      </a:cubicBezTo>
                      <a:cubicBezTo>
                        <a:pt x="37109" y="748"/>
                        <a:pt x="39404" y="777"/>
                        <a:pt x="42081" y="858"/>
                      </a:cubicBezTo>
                      <a:lnTo>
                        <a:pt x="42081" y="262"/>
                      </a:lnTo>
                      <a:cubicBezTo>
                        <a:pt x="39404" y="182"/>
                        <a:pt x="37109" y="152"/>
                        <a:pt x="35074" y="152"/>
                      </a:cubicBezTo>
                      <a:cubicBezTo>
                        <a:pt x="32293" y="152"/>
                        <a:pt x="29995" y="207"/>
                        <a:pt x="27864" y="262"/>
                      </a:cubicBezTo>
                      <a:cubicBezTo>
                        <a:pt x="26244" y="286"/>
                        <a:pt x="24696" y="334"/>
                        <a:pt x="23172" y="334"/>
                      </a:cubicBezTo>
                      <a:lnTo>
                        <a:pt x="23029" y="334"/>
                      </a:lnTo>
                      <a:cubicBezTo>
                        <a:pt x="20315" y="334"/>
                        <a:pt x="14551" y="191"/>
                        <a:pt x="10312" y="96"/>
                      </a:cubicBezTo>
                      <a:cubicBezTo>
                        <a:pt x="7979" y="48"/>
                        <a:pt x="6145" y="0"/>
                        <a:pt x="5669" y="0"/>
                      </a:cubicBezTo>
                      <a:close/>
                    </a:path>
                  </a:pathLst>
                </a:custGeom>
                <a:solidFill>
                  <a:schemeClr val="accent5"/>
                </a:solidFill>
                <a:ln>
                  <a:noFill/>
                </a:ln>
              </p:spPr>
              <p:txBody>
                <a:bodyPr spcFirstLastPara="1" wrap="square" lIns="116793" tIns="116793" rIns="116793" bIns="116793" anchor="ctr" anchorCtr="0">
                  <a:noAutofit/>
                </a:bodyPr>
                <a:lstStyle/>
                <a:p>
                  <a:endParaRPr sz="2348"/>
                </a:p>
              </p:txBody>
            </p:sp>
          </p:grpSp>
        </p:grpSp>
        <p:grpSp>
          <p:nvGrpSpPr>
            <p:cNvPr id="156" name="Google Shape;1325;p34">
              <a:extLst>
                <a:ext uri="{FF2B5EF4-FFF2-40B4-BE49-F238E27FC236}">
                  <a16:creationId xmlns:a16="http://schemas.microsoft.com/office/drawing/2014/main" id="{7030D23F-DA29-0A47-2CDA-FDAB6F6EF149}"/>
                </a:ext>
              </a:extLst>
            </p:cNvPr>
            <p:cNvGrpSpPr/>
            <p:nvPr/>
          </p:nvGrpSpPr>
          <p:grpSpPr>
            <a:xfrm rot="10800000" flipH="1">
              <a:off x="3859932" y="3036353"/>
              <a:ext cx="1383446" cy="317560"/>
              <a:chOff x="7233848" y="2773825"/>
              <a:chExt cx="1383446" cy="317560"/>
            </a:xfrm>
          </p:grpSpPr>
          <p:grpSp>
            <p:nvGrpSpPr>
              <p:cNvPr id="164" name="Google Shape;1326;p34">
                <a:extLst>
                  <a:ext uri="{FF2B5EF4-FFF2-40B4-BE49-F238E27FC236}">
                    <a16:creationId xmlns:a16="http://schemas.microsoft.com/office/drawing/2014/main" id="{2ACEE5A9-346E-3F48-8EC5-BCF6A1130280}"/>
                  </a:ext>
                </a:extLst>
              </p:cNvPr>
              <p:cNvGrpSpPr/>
              <p:nvPr/>
            </p:nvGrpSpPr>
            <p:grpSpPr>
              <a:xfrm>
                <a:off x="7890568" y="2822314"/>
                <a:ext cx="141428" cy="269071"/>
                <a:chOff x="6620293" y="2786364"/>
                <a:chExt cx="141428" cy="269071"/>
              </a:xfrm>
            </p:grpSpPr>
            <p:sp>
              <p:nvSpPr>
                <p:cNvPr id="168" name="Google Shape;1327;p34">
                  <a:extLst>
                    <a:ext uri="{FF2B5EF4-FFF2-40B4-BE49-F238E27FC236}">
                      <a16:creationId xmlns:a16="http://schemas.microsoft.com/office/drawing/2014/main" id="{63889D93-2408-E6BC-C520-EB7B8FDC8E0A}"/>
                    </a:ext>
                  </a:extLst>
                </p:cNvPr>
                <p:cNvSpPr/>
                <p:nvPr/>
              </p:nvSpPr>
              <p:spPr>
                <a:xfrm>
                  <a:off x="6693719" y="2993756"/>
                  <a:ext cx="68003" cy="61679"/>
                </a:xfrm>
                <a:custGeom>
                  <a:avLst/>
                  <a:gdLst/>
                  <a:ahLst/>
                  <a:cxnLst/>
                  <a:rect l="l" t="t" r="r" b="b"/>
                  <a:pathLst>
                    <a:path w="3882" h="3521" extrusionOk="0">
                      <a:moveTo>
                        <a:pt x="1987" y="601"/>
                      </a:moveTo>
                      <a:cubicBezTo>
                        <a:pt x="2270" y="601"/>
                        <a:pt x="2550" y="712"/>
                        <a:pt x="2763" y="925"/>
                      </a:cubicBezTo>
                      <a:cubicBezTo>
                        <a:pt x="3144" y="1258"/>
                        <a:pt x="3215" y="1830"/>
                        <a:pt x="2953" y="2258"/>
                      </a:cubicBezTo>
                      <a:cubicBezTo>
                        <a:pt x="2668" y="2686"/>
                        <a:pt x="2192" y="2922"/>
                        <a:pt x="1702" y="2922"/>
                      </a:cubicBezTo>
                      <a:cubicBezTo>
                        <a:pt x="1619" y="2922"/>
                        <a:pt x="1536" y="2915"/>
                        <a:pt x="1453" y="2901"/>
                      </a:cubicBezTo>
                      <a:cubicBezTo>
                        <a:pt x="976" y="2782"/>
                        <a:pt x="691" y="2520"/>
                        <a:pt x="643" y="2163"/>
                      </a:cubicBezTo>
                      <a:cubicBezTo>
                        <a:pt x="619" y="1568"/>
                        <a:pt x="905" y="1020"/>
                        <a:pt x="1429" y="758"/>
                      </a:cubicBezTo>
                      <a:cubicBezTo>
                        <a:pt x="1602" y="652"/>
                        <a:pt x="1795" y="601"/>
                        <a:pt x="1987" y="601"/>
                      </a:cubicBezTo>
                      <a:close/>
                      <a:moveTo>
                        <a:pt x="1994" y="1"/>
                      </a:moveTo>
                      <a:cubicBezTo>
                        <a:pt x="1702" y="1"/>
                        <a:pt x="1409" y="77"/>
                        <a:pt x="1143" y="234"/>
                      </a:cubicBezTo>
                      <a:cubicBezTo>
                        <a:pt x="429" y="615"/>
                        <a:pt x="0" y="1401"/>
                        <a:pt x="48" y="2234"/>
                      </a:cubicBezTo>
                      <a:cubicBezTo>
                        <a:pt x="119" y="2854"/>
                        <a:pt x="595" y="3306"/>
                        <a:pt x="1310" y="3473"/>
                      </a:cubicBezTo>
                      <a:cubicBezTo>
                        <a:pt x="1453" y="3497"/>
                        <a:pt x="1596" y="3520"/>
                        <a:pt x="1739" y="3520"/>
                      </a:cubicBezTo>
                      <a:cubicBezTo>
                        <a:pt x="2429" y="3520"/>
                        <a:pt x="3072" y="3163"/>
                        <a:pt x="3453" y="2568"/>
                      </a:cubicBezTo>
                      <a:cubicBezTo>
                        <a:pt x="3882" y="1901"/>
                        <a:pt x="3763" y="996"/>
                        <a:pt x="3144" y="448"/>
                      </a:cubicBezTo>
                      <a:cubicBezTo>
                        <a:pt x="2822" y="155"/>
                        <a:pt x="2410" y="1"/>
                        <a:pt x="1994" y="1"/>
                      </a:cubicBezTo>
                      <a:close/>
                    </a:path>
                  </a:pathLst>
                </a:custGeom>
                <a:solidFill>
                  <a:schemeClr val="accent4"/>
                </a:solidFill>
                <a:ln>
                  <a:noFill/>
                </a:ln>
              </p:spPr>
              <p:txBody>
                <a:bodyPr spcFirstLastPara="1" wrap="square" lIns="116793" tIns="116793" rIns="116793" bIns="116793" anchor="ctr" anchorCtr="0">
                  <a:noAutofit/>
                </a:bodyPr>
                <a:lstStyle/>
                <a:p>
                  <a:endParaRPr sz="2348"/>
                </a:p>
              </p:txBody>
            </p:sp>
            <p:sp>
              <p:nvSpPr>
                <p:cNvPr id="169" name="Google Shape;1328;p34">
                  <a:extLst>
                    <a:ext uri="{FF2B5EF4-FFF2-40B4-BE49-F238E27FC236}">
                      <a16:creationId xmlns:a16="http://schemas.microsoft.com/office/drawing/2014/main" id="{F5C8700D-A666-5058-C414-3703250425F1}"/>
                    </a:ext>
                  </a:extLst>
                </p:cNvPr>
                <p:cNvSpPr/>
                <p:nvPr/>
              </p:nvSpPr>
              <p:spPr>
                <a:xfrm>
                  <a:off x="6620293" y="2786364"/>
                  <a:ext cx="90548" cy="227339"/>
                </a:xfrm>
                <a:custGeom>
                  <a:avLst/>
                  <a:gdLst/>
                  <a:ahLst/>
                  <a:cxnLst/>
                  <a:rect l="l" t="t" r="r" b="b"/>
                  <a:pathLst>
                    <a:path w="5169" h="23743" extrusionOk="0">
                      <a:moveTo>
                        <a:pt x="596" y="0"/>
                      </a:moveTo>
                      <a:cubicBezTo>
                        <a:pt x="1" y="4310"/>
                        <a:pt x="25" y="8668"/>
                        <a:pt x="668" y="12979"/>
                      </a:cubicBezTo>
                      <a:cubicBezTo>
                        <a:pt x="1263" y="16789"/>
                        <a:pt x="2620" y="20457"/>
                        <a:pt x="4668" y="23743"/>
                      </a:cubicBezTo>
                      <a:lnTo>
                        <a:pt x="5168" y="23410"/>
                      </a:lnTo>
                      <a:cubicBezTo>
                        <a:pt x="3168" y="20195"/>
                        <a:pt x="1834" y="16622"/>
                        <a:pt x="1263" y="12884"/>
                      </a:cubicBezTo>
                      <a:cubicBezTo>
                        <a:pt x="620" y="8645"/>
                        <a:pt x="596" y="4358"/>
                        <a:pt x="1191" y="119"/>
                      </a:cubicBezTo>
                      <a:lnTo>
                        <a:pt x="596" y="0"/>
                      </a:lnTo>
                      <a:close/>
                    </a:path>
                  </a:pathLst>
                </a:custGeom>
                <a:solidFill>
                  <a:schemeClr val="accent4"/>
                </a:solidFill>
                <a:ln>
                  <a:noFill/>
                </a:ln>
              </p:spPr>
              <p:txBody>
                <a:bodyPr spcFirstLastPara="1" wrap="square" lIns="116793" tIns="116793" rIns="116793" bIns="116793" anchor="ctr" anchorCtr="0">
                  <a:noAutofit/>
                </a:bodyPr>
                <a:lstStyle/>
                <a:p>
                  <a:endParaRPr sz="2348"/>
                </a:p>
              </p:txBody>
            </p:sp>
          </p:grpSp>
          <p:grpSp>
            <p:nvGrpSpPr>
              <p:cNvPr id="165" name="Google Shape;1329;p34">
                <a:extLst>
                  <a:ext uri="{FF2B5EF4-FFF2-40B4-BE49-F238E27FC236}">
                    <a16:creationId xmlns:a16="http://schemas.microsoft.com/office/drawing/2014/main" id="{5E561D96-464D-5924-1F8E-68B84FE9EF63}"/>
                  </a:ext>
                </a:extLst>
              </p:cNvPr>
              <p:cNvGrpSpPr/>
              <p:nvPr/>
            </p:nvGrpSpPr>
            <p:grpSpPr>
              <a:xfrm>
                <a:off x="7233848" y="2773825"/>
                <a:ext cx="1383446" cy="55925"/>
                <a:chOff x="7233848" y="2773825"/>
                <a:chExt cx="1383446" cy="55925"/>
              </a:xfrm>
            </p:grpSpPr>
            <p:sp>
              <p:nvSpPr>
                <p:cNvPr id="166" name="Google Shape;1330;p34">
                  <a:extLst>
                    <a:ext uri="{FF2B5EF4-FFF2-40B4-BE49-F238E27FC236}">
                      <a16:creationId xmlns:a16="http://schemas.microsoft.com/office/drawing/2014/main" id="{002C50D8-00FC-B233-5B83-E551E8A5F1B6}"/>
                    </a:ext>
                  </a:extLst>
                </p:cNvPr>
                <p:cNvSpPr/>
                <p:nvPr/>
              </p:nvSpPr>
              <p:spPr>
                <a:xfrm>
                  <a:off x="7269090" y="2773825"/>
                  <a:ext cx="1299647" cy="20878"/>
                </a:xfrm>
                <a:custGeom>
                  <a:avLst/>
                  <a:gdLst/>
                  <a:ahLst/>
                  <a:cxnLst/>
                  <a:rect l="l" t="t" r="r" b="b"/>
                  <a:pathLst>
                    <a:path w="39533" h="1192" extrusionOk="0">
                      <a:moveTo>
                        <a:pt x="0" y="1"/>
                      </a:moveTo>
                      <a:lnTo>
                        <a:pt x="0" y="596"/>
                      </a:lnTo>
                      <a:cubicBezTo>
                        <a:pt x="11360" y="596"/>
                        <a:pt x="19004" y="620"/>
                        <a:pt x="29173" y="1120"/>
                      </a:cubicBezTo>
                      <a:cubicBezTo>
                        <a:pt x="30173" y="1168"/>
                        <a:pt x="31055" y="1192"/>
                        <a:pt x="31840" y="1192"/>
                      </a:cubicBezTo>
                      <a:cubicBezTo>
                        <a:pt x="32745" y="1192"/>
                        <a:pt x="33555" y="1168"/>
                        <a:pt x="34365" y="1144"/>
                      </a:cubicBezTo>
                      <a:cubicBezTo>
                        <a:pt x="35115" y="1120"/>
                        <a:pt x="35871" y="1102"/>
                        <a:pt x="36705" y="1102"/>
                      </a:cubicBezTo>
                      <a:cubicBezTo>
                        <a:pt x="37538" y="1102"/>
                        <a:pt x="38449" y="1120"/>
                        <a:pt x="39509" y="1168"/>
                      </a:cubicBezTo>
                      <a:lnTo>
                        <a:pt x="39533" y="572"/>
                      </a:lnTo>
                      <a:cubicBezTo>
                        <a:pt x="38473" y="525"/>
                        <a:pt x="37550" y="507"/>
                        <a:pt x="36705" y="507"/>
                      </a:cubicBezTo>
                      <a:cubicBezTo>
                        <a:pt x="35859" y="507"/>
                        <a:pt x="35091" y="525"/>
                        <a:pt x="34341" y="549"/>
                      </a:cubicBezTo>
                      <a:cubicBezTo>
                        <a:pt x="33603" y="572"/>
                        <a:pt x="32847" y="590"/>
                        <a:pt x="32010" y="590"/>
                      </a:cubicBezTo>
                      <a:cubicBezTo>
                        <a:pt x="31174" y="590"/>
                        <a:pt x="30257" y="572"/>
                        <a:pt x="29197" y="525"/>
                      </a:cubicBezTo>
                      <a:cubicBezTo>
                        <a:pt x="19028" y="25"/>
                        <a:pt x="11384" y="1"/>
                        <a:pt x="0" y="1"/>
                      </a:cubicBezTo>
                      <a:close/>
                    </a:path>
                  </a:pathLst>
                </a:custGeom>
                <a:solidFill>
                  <a:schemeClr val="accent4"/>
                </a:solidFill>
                <a:ln>
                  <a:noFill/>
                </a:ln>
              </p:spPr>
              <p:txBody>
                <a:bodyPr spcFirstLastPara="1" wrap="square" lIns="116793" tIns="116793" rIns="116793" bIns="116793" anchor="ctr" anchorCtr="0">
                  <a:noAutofit/>
                </a:bodyPr>
                <a:lstStyle/>
                <a:p>
                  <a:endParaRPr sz="2348"/>
                </a:p>
              </p:txBody>
            </p:sp>
            <p:sp>
              <p:nvSpPr>
                <p:cNvPr id="167" name="Google Shape;1331;p34">
                  <a:extLst>
                    <a:ext uri="{FF2B5EF4-FFF2-40B4-BE49-F238E27FC236}">
                      <a16:creationId xmlns:a16="http://schemas.microsoft.com/office/drawing/2014/main" id="{35C0F997-7BFA-0779-4F91-4E7265BD19D7}"/>
                    </a:ext>
                  </a:extLst>
                </p:cNvPr>
                <p:cNvSpPr/>
                <p:nvPr/>
              </p:nvSpPr>
              <p:spPr>
                <a:xfrm>
                  <a:off x="7233848" y="2813461"/>
                  <a:ext cx="1383446" cy="16289"/>
                </a:xfrm>
                <a:custGeom>
                  <a:avLst/>
                  <a:gdLst/>
                  <a:ahLst/>
                  <a:cxnLst/>
                  <a:rect l="l" t="t" r="r" b="b"/>
                  <a:pathLst>
                    <a:path w="42082" h="930" extrusionOk="0">
                      <a:moveTo>
                        <a:pt x="1" y="0"/>
                      </a:moveTo>
                      <a:lnTo>
                        <a:pt x="1" y="596"/>
                      </a:lnTo>
                      <a:lnTo>
                        <a:pt x="5669" y="596"/>
                      </a:lnTo>
                      <a:cubicBezTo>
                        <a:pt x="6145" y="596"/>
                        <a:pt x="7979" y="643"/>
                        <a:pt x="10312" y="691"/>
                      </a:cubicBezTo>
                      <a:cubicBezTo>
                        <a:pt x="14528" y="786"/>
                        <a:pt x="20315" y="929"/>
                        <a:pt x="23029" y="929"/>
                      </a:cubicBezTo>
                      <a:lnTo>
                        <a:pt x="23172" y="929"/>
                      </a:lnTo>
                      <a:cubicBezTo>
                        <a:pt x="24696" y="929"/>
                        <a:pt x="26244" y="881"/>
                        <a:pt x="27888" y="858"/>
                      </a:cubicBezTo>
                      <a:cubicBezTo>
                        <a:pt x="30005" y="803"/>
                        <a:pt x="32297" y="748"/>
                        <a:pt x="35075" y="748"/>
                      </a:cubicBezTo>
                      <a:cubicBezTo>
                        <a:pt x="37109" y="748"/>
                        <a:pt x="39404" y="777"/>
                        <a:pt x="42081" y="858"/>
                      </a:cubicBezTo>
                      <a:lnTo>
                        <a:pt x="42081" y="262"/>
                      </a:lnTo>
                      <a:cubicBezTo>
                        <a:pt x="39404" y="182"/>
                        <a:pt x="37109" y="152"/>
                        <a:pt x="35074" y="152"/>
                      </a:cubicBezTo>
                      <a:cubicBezTo>
                        <a:pt x="32293" y="152"/>
                        <a:pt x="29995" y="207"/>
                        <a:pt x="27864" y="262"/>
                      </a:cubicBezTo>
                      <a:cubicBezTo>
                        <a:pt x="26244" y="286"/>
                        <a:pt x="24696" y="334"/>
                        <a:pt x="23172" y="334"/>
                      </a:cubicBezTo>
                      <a:lnTo>
                        <a:pt x="23029" y="334"/>
                      </a:lnTo>
                      <a:cubicBezTo>
                        <a:pt x="20315" y="334"/>
                        <a:pt x="14551" y="191"/>
                        <a:pt x="10312" y="96"/>
                      </a:cubicBezTo>
                      <a:cubicBezTo>
                        <a:pt x="7979" y="48"/>
                        <a:pt x="6145" y="0"/>
                        <a:pt x="5669" y="0"/>
                      </a:cubicBezTo>
                      <a:close/>
                    </a:path>
                  </a:pathLst>
                </a:custGeom>
                <a:solidFill>
                  <a:schemeClr val="accent4"/>
                </a:solidFill>
                <a:ln>
                  <a:noFill/>
                </a:ln>
              </p:spPr>
              <p:txBody>
                <a:bodyPr spcFirstLastPara="1" wrap="square" lIns="116793" tIns="116793" rIns="116793" bIns="116793" anchor="ctr" anchorCtr="0">
                  <a:noAutofit/>
                </a:bodyPr>
                <a:lstStyle/>
                <a:p>
                  <a:endParaRPr sz="2348"/>
                </a:p>
              </p:txBody>
            </p:sp>
          </p:grpSp>
        </p:grpSp>
        <p:grpSp>
          <p:nvGrpSpPr>
            <p:cNvPr id="157" name="Google Shape;1332;p34">
              <a:extLst>
                <a:ext uri="{FF2B5EF4-FFF2-40B4-BE49-F238E27FC236}">
                  <a16:creationId xmlns:a16="http://schemas.microsoft.com/office/drawing/2014/main" id="{3BFC8154-A55F-A483-0F7C-A656EF3B3F4B}"/>
                </a:ext>
              </a:extLst>
            </p:cNvPr>
            <p:cNvGrpSpPr/>
            <p:nvPr/>
          </p:nvGrpSpPr>
          <p:grpSpPr>
            <a:xfrm rot="10800000" flipH="1">
              <a:off x="1636382" y="3036353"/>
              <a:ext cx="1383446" cy="317560"/>
              <a:chOff x="7233848" y="2773825"/>
              <a:chExt cx="1383446" cy="317560"/>
            </a:xfrm>
          </p:grpSpPr>
          <p:grpSp>
            <p:nvGrpSpPr>
              <p:cNvPr id="158" name="Google Shape;1333;p34">
                <a:extLst>
                  <a:ext uri="{FF2B5EF4-FFF2-40B4-BE49-F238E27FC236}">
                    <a16:creationId xmlns:a16="http://schemas.microsoft.com/office/drawing/2014/main" id="{01D13651-6DC0-02E6-8471-C08CA16F4E2D}"/>
                  </a:ext>
                </a:extLst>
              </p:cNvPr>
              <p:cNvGrpSpPr/>
              <p:nvPr/>
            </p:nvGrpSpPr>
            <p:grpSpPr>
              <a:xfrm>
                <a:off x="7890568" y="2822314"/>
                <a:ext cx="141428" cy="269071"/>
                <a:chOff x="6620293" y="2786364"/>
                <a:chExt cx="141428" cy="269071"/>
              </a:xfrm>
            </p:grpSpPr>
            <p:sp>
              <p:nvSpPr>
                <p:cNvPr id="162" name="Google Shape;1334;p34">
                  <a:extLst>
                    <a:ext uri="{FF2B5EF4-FFF2-40B4-BE49-F238E27FC236}">
                      <a16:creationId xmlns:a16="http://schemas.microsoft.com/office/drawing/2014/main" id="{1DBA7F65-1C05-7B90-F1CA-39D1EA4D9630}"/>
                    </a:ext>
                  </a:extLst>
                </p:cNvPr>
                <p:cNvSpPr/>
                <p:nvPr/>
              </p:nvSpPr>
              <p:spPr>
                <a:xfrm>
                  <a:off x="6693719" y="2993756"/>
                  <a:ext cx="68003" cy="61679"/>
                </a:xfrm>
                <a:custGeom>
                  <a:avLst/>
                  <a:gdLst/>
                  <a:ahLst/>
                  <a:cxnLst/>
                  <a:rect l="l" t="t" r="r" b="b"/>
                  <a:pathLst>
                    <a:path w="3882" h="3521" extrusionOk="0">
                      <a:moveTo>
                        <a:pt x="1987" y="601"/>
                      </a:moveTo>
                      <a:cubicBezTo>
                        <a:pt x="2270" y="601"/>
                        <a:pt x="2550" y="712"/>
                        <a:pt x="2763" y="925"/>
                      </a:cubicBezTo>
                      <a:cubicBezTo>
                        <a:pt x="3144" y="1258"/>
                        <a:pt x="3215" y="1830"/>
                        <a:pt x="2953" y="2258"/>
                      </a:cubicBezTo>
                      <a:cubicBezTo>
                        <a:pt x="2668" y="2686"/>
                        <a:pt x="2192" y="2922"/>
                        <a:pt x="1702" y="2922"/>
                      </a:cubicBezTo>
                      <a:cubicBezTo>
                        <a:pt x="1619" y="2922"/>
                        <a:pt x="1536" y="2915"/>
                        <a:pt x="1453" y="2901"/>
                      </a:cubicBezTo>
                      <a:cubicBezTo>
                        <a:pt x="976" y="2782"/>
                        <a:pt x="691" y="2520"/>
                        <a:pt x="643" y="2163"/>
                      </a:cubicBezTo>
                      <a:cubicBezTo>
                        <a:pt x="619" y="1568"/>
                        <a:pt x="905" y="1020"/>
                        <a:pt x="1429" y="758"/>
                      </a:cubicBezTo>
                      <a:cubicBezTo>
                        <a:pt x="1602" y="652"/>
                        <a:pt x="1795" y="601"/>
                        <a:pt x="1987" y="601"/>
                      </a:cubicBezTo>
                      <a:close/>
                      <a:moveTo>
                        <a:pt x="1994" y="1"/>
                      </a:moveTo>
                      <a:cubicBezTo>
                        <a:pt x="1702" y="1"/>
                        <a:pt x="1409" y="77"/>
                        <a:pt x="1143" y="234"/>
                      </a:cubicBezTo>
                      <a:cubicBezTo>
                        <a:pt x="429" y="615"/>
                        <a:pt x="0" y="1401"/>
                        <a:pt x="48" y="2234"/>
                      </a:cubicBezTo>
                      <a:cubicBezTo>
                        <a:pt x="119" y="2854"/>
                        <a:pt x="595" y="3306"/>
                        <a:pt x="1310" y="3473"/>
                      </a:cubicBezTo>
                      <a:cubicBezTo>
                        <a:pt x="1453" y="3497"/>
                        <a:pt x="1596" y="3520"/>
                        <a:pt x="1739" y="3520"/>
                      </a:cubicBezTo>
                      <a:cubicBezTo>
                        <a:pt x="2429" y="3520"/>
                        <a:pt x="3072" y="3163"/>
                        <a:pt x="3453" y="2568"/>
                      </a:cubicBezTo>
                      <a:cubicBezTo>
                        <a:pt x="3882" y="1901"/>
                        <a:pt x="3763" y="996"/>
                        <a:pt x="3144" y="448"/>
                      </a:cubicBezTo>
                      <a:cubicBezTo>
                        <a:pt x="2822" y="155"/>
                        <a:pt x="2410" y="1"/>
                        <a:pt x="1994" y="1"/>
                      </a:cubicBezTo>
                      <a:close/>
                    </a:path>
                  </a:pathLst>
                </a:custGeom>
                <a:solidFill>
                  <a:schemeClr val="accent2"/>
                </a:solidFill>
                <a:ln>
                  <a:noFill/>
                </a:ln>
              </p:spPr>
              <p:txBody>
                <a:bodyPr spcFirstLastPara="1" wrap="square" lIns="116793" tIns="116793" rIns="116793" bIns="116793" anchor="ctr" anchorCtr="0">
                  <a:noAutofit/>
                </a:bodyPr>
                <a:lstStyle/>
                <a:p>
                  <a:endParaRPr sz="2348"/>
                </a:p>
              </p:txBody>
            </p:sp>
            <p:sp>
              <p:nvSpPr>
                <p:cNvPr id="163" name="Google Shape;1335;p34">
                  <a:extLst>
                    <a:ext uri="{FF2B5EF4-FFF2-40B4-BE49-F238E27FC236}">
                      <a16:creationId xmlns:a16="http://schemas.microsoft.com/office/drawing/2014/main" id="{ABE6CF2A-297E-4511-5390-4E21D9018E3F}"/>
                    </a:ext>
                  </a:extLst>
                </p:cNvPr>
                <p:cNvSpPr/>
                <p:nvPr/>
              </p:nvSpPr>
              <p:spPr>
                <a:xfrm>
                  <a:off x="6620293" y="2786364"/>
                  <a:ext cx="90548" cy="227339"/>
                </a:xfrm>
                <a:custGeom>
                  <a:avLst/>
                  <a:gdLst/>
                  <a:ahLst/>
                  <a:cxnLst/>
                  <a:rect l="l" t="t" r="r" b="b"/>
                  <a:pathLst>
                    <a:path w="5169" h="23743" extrusionOk="0">
                      <a:moveTo>
                        <a:pt x="596" y="0"/>
                      </a:moveTo>
                      <a:cubicBezTo>
                        <a:pt x="1" y="4310"/>
                        <a:pt x="25" y="8668"/>
                        <a:pt x="668" y="12979"/>
                      </a:cubicBezTo>
                      <a:cubicBezTo>
                        <a:pt x="1263" y="16789"/>
                        <a:pt x="2620" y="20457"/>
                        <a:pt x="4668" y="23743"/>
                      </a:cubicBezTo>
                      <a:lnTo>
                        <a:pt x="5168" y="23410"/>
                      </a:lnTo>
                      <a:cubicBezTo>
                        <a:pt x="3168" y="20195"/>
                        <a:pt x="1834" y="16622"/>
                        <a:pt x="1263" y="12884"/>
                      </a:cubicBezTo>
                      <a:cubicBezTo>
                        <a:pt x="620" y="8645"/>
                        <a:pt x="596" y="4358"/>
                        <a:pt x="1191" y="119"/>
                      </a:cubicBezTo>
                      <a:lnTo>
                        <a:pt x="596" y="0"/>
                      </a:lnTo>
                      <a:close/>
                    </a:path>
                  </a:pathLst>
                </a:custGeom>
                <a:solidFill>
                  <a:schemeClr val="accent2"/>
                </a:solidFill>
                <a:ln>
                  <a:noFill/>
                </a:ln>
              </p:spPr>
              <p:txBody>
                <a:bodyPr spcFirstLastPara="1" wrap="square" lIns="116793" tIns="116793" rIns="116793" bIns="116793" anchor="ctr" anchorCtr="0">
                  <a:noAutofit/>
                </a:bodyPr>
                <a:lstStyle/>
                <a:p>
                  <a:endParaRPr sz="2348"/>
                </a:p>
              </p:txBody>
            </p:sp>
          </p:grpSp>
          <p:grpSp>
            <p:nvGrpSpPr>
              <p:cNvPr id="159" name="Google Shape;1336;p34">
                <a:extLst>
                  <a:ext uri="{FF2B5EF4-FFF2-40B4-BE49-F238E27FC236}">
                    <a16:creationId xmlns:a16="http://schemas.microsoft.com/office/drawing/2014/main" id="{A5686502-32A9-F056-E4A0-5903162E284C}"/>
                  </a:ext>
                </a:extLst>
              </p:cNvPr>
              <p:cNvGrpSpPr/>
              <p:nvPr/>
            </p:nvGrpSpPr>
            <p:grpSpPr>
              <a:xfrm>
                <a:off x="7233848" y="2773825"/>
                <a:ext cx="1383446" cy="55925"/>
                <a:chOff x="7233848" y="2773825"/>
                <a:chExt cx="1383446" cy="55925"/>
              </a:xfrm>
            </p:grpSpPr>
            <p:sp>
              <p:nvSpPr>
                <p:cNvPr id="160" name="Google Shape;1337;p34">
                  <a:extLst>
                    <a:ext uri="{FF2B5EF4-FFF2-40B4-BE49-F238E27FC236}">
                      <a16:creationId xmlns:a16="http://schemas.microsoft.com/office/drawing/2014/main" id="{49C5A620-123A-657F-67E4-B8DC0384D9CC}"/>
                    </a:ext>
                  </a:extLst>
                </p:cNvPr>
                <p:cNvSpPr/>
                <p:nvPr/>
              </p:nvSpPr>
              <p:spPr>
                <a:xfrm>
                  <a:off x="7269090" y="2773825"/>
                  <a:ext cx="1299647" cy="20878"/>
                </a:xfrm>
                <a:custGeom>
                  <a:avLst/>
                  <a:gdLst/>
                  <a:ahLst/>
                  <a:cxnLst/>
                  <a:rect l="l" t="t" r="r" b="b"/>
                  <a:pathLst>
                    <a:path w="39533" h="1192" extrusionOk="0">
                      <a:moveTo>
                        <a:pt x="0" y="1"/>
                      </a:moveTo>
                      <a:lnTo>
                        <a:pt x="0" y="596"/>
                      </a:lnTo>
                      <a:cubicBezTo>
                        <a:pt x="11360" y="596"/>
                        <a:pt x="19004" y="620"/>
                        <a:pt x="29173" y="1120"/>
                      </a:cubicBezTo>
                      <a:cubicBezTo>
                        <a:pt x="30173" y="1168"/>
                        <a:pt x="31055" y="1192"/>
                        <a:pt x="31840" y="1192"/>
                      </a:cubicBezTo>
                      <a:cubicBezTo>
                        <a:pt x="32745" y="1192"/>
                        <a:pt x="33555" y="1168"/>
                        <a:pt x="34365" y="1144"/>
                      </a:cubicBezTo>
                      <a:cubicBezTo>
                        <a:pt x="35115" y="1120"/>
                        <a:pt x="35871" y="1102"/>
                        <a:pt x="36705" y="1102"/>
                      </a:cubicBezTo>
                      <a:cubicBezTo>
                        <a:pt x="37538" y="1102"/>
                        <a:pt x="38449" y="1120"/>
                        <a:pt x="39509" y="1168"/>
                      </a:cubicBezTo>
                      <a:lnTo>
                        <a:pt x="39533" y="572"/>
                      </a:lnTo>
                      <a:cubicBezTo>
                        <a:pt x="38473" y="525"/>
                        <a:pt x="37550" y="507"/>
                        <a:pt x="36705" y="507"/>
                      </a:cubicBezTo>
                      <a:cubicBezTo>
                        <a:pt x="35859" y="507"/>
                        <a:pt x="35091" y="525"/>
                        <a:pt x="34341" y="549"/>
                      </a:cubicBezTo>
                      <a:cubicBezTo>
                        <a:pt x="33603" y="572"/>
                        <a:pt x="32847" y="590"/>
                        <a:pt x="32010" y="590"/>
                      </a:cubicBezTo>
                      <a:cubicBezTo>
                        <a:pt x="31174" y="590"/>
                        <a:pt x="30257" y="572"/>
                        <a:pt x="29197" y="525"/>
                      </a:cubicBezTo>
                      <a:cubicBezTo>
                        <a:pt x="19028" y="25"/>
                        <a:pt x="11384" y="1"/>
                        <a:pt x="0" y="1"/>
                      </a:cubicBezTo>
                      <a:close/>
                    </a:path>
                  </a:pathLst>
                </a:custGeom>
                <a:solidFill>
                  <a:schemeClr val="accent2"/>
                </a:solidFill>
                <a:ln>
                  <a:noFill/>
                </a:ln>
              </p:spPr>
              <p:txBody>
                <a:bodyPr spcFirstLastPara="1" wrap="square" lIns="116793" tIns="116793" rIns="116793" bIns="116793" anchor="ctr" anchorCtr="0">
                  <a:noAutofit/>
                </a:bodyPr>
                <a:lstStyle/>
                <a:p>
                  <a:endParaRPr sz="2348"/>
                </a:p>
              </p:txBody>
            </p:sp>
            <p:sp>
              <p:nvSpPr>
                <p:cNvPr id="161" name="Google Shape;1338;p34">
                  <a:extLst>
                    <a:ext uri="{FF2B5EF4-FFF2-40B4-BE49-F238E27FC236}">
                      <a16:creationId xmlns:a16="http://schemas.microsoft.com/office/drawing/2014/main" id="{84456A2E-3FDA-03A9-2842-713004FCC58F}"/>
                    </a:ext>
                  </a:extLst>
                </p:cNvPr>
                <p:cNvSpPr/>
                <p:nvPr/>
              </p:nvSpPr>
              <p:spPr>
                <a:xfrm>
                  <a:off x="7233848" y="2813461"/>
                  <a:ext cx="1383446" cy="16289"/>
                </a:xfrm>
                <a:custGeom>
                  <a:avLst/>
                  <a:gdLst/>
                  <a:ahLst/>
                  <a:cxnLst/>
                  <a:rect l="l" t="t" r="r" b="b"/>
                  <a:pathLst>
                    <a:path w="42082" h="930" extrusionOk="0">
                      <a:moveTo>
                        <a:pt x="1" y="0"/>
                      </a:moveTo>
                      <a:lnTo>
                        <a:pt x="1" y="596"/>
                      </a:lnTo>
                      <a:lnTo>
                        <a:pt x="5669" y="596"/>
                      </a:lnTo>
                      <a:cubicBezTo>
                        <a:pt x="6145" y="596"/>
                        <a:pt x="7979" y="643"/>
                        <a:pt x="10312" y="691"/>
                      </a:cubicBezTo>
                      <a:cubicBezTo>
                        <a:pt x="14528" y="786"/>
                        <a:pt x="20315" y="929"/>
                        <a:pt x="23029" y="929"/>
                      </a:cubicBezTo>
                      <a:lnTo>
                        <a:pt x="23172" y="929"/>
                      </a:lnTo>
                      <a:cubicBezTo>
                        <a:pt x="24696" y="929"/>
                        <a:pt x="26244" y="881"/>
                        <a:pt x="27888" y="858"/>
                      </a:cubicBezTo>
                      <a:cubicBezTo>
                        <a:pt x="30005" y="803"/>
                        <a:pt x="32297" y="748"/>
                        <a:pt x="35075" y="748"/>
                      </a:cubicBezTo>
                      <a:cubicBezTo>
                        <a:pt x="37109" y="748"/>
                        <a:pt x="39404" y="777"/>
                        <a:pt x="42081" y="858"/>
                      </a:cubicBezTo>
                      <a:lnTo>
                        <a:pt x="42081" y="262"/>
                      </a:lnTo>
                      <a:cubicBezTo>
                        <a:pt x="39404" y="182"/>
                        <a:pt x="37109" y="152"/>
                        <a:pt x="35074" y="152"/>
                      </a:cubicBezTo>
                      <a:cubicBezTo>
                        <a:pt x="32293" y="152"/>
                        <a:pt x="29995" y="207"/>
                        <a:pt x="27864" y="262"/>
                      </a:cubicBezTo>
                      <a:cubicBezTo>
                        <a:pt x="26244" y="286"/>
                        <a:pt x="24696" y="334"/>
                        <a:pt x="23172" y="334"/>
                      </a:cubicBezTo>
                      <a:lnTo>
                        <a:pt x="23029" y="334"/>
                      </a:lnTo>
                      <a:cubicBezTo>
                        <a:pt x="20315" y="334"/>
                        <a:pt x="14551" y="191"/>
                        <a:pt x="10312" y="96"/>
                      </a:cubicBezTo>
                      <a:cubicBezTo>
                        <a:pt x="7979" y="48"/>
                        <a:pt x="6145" y="0"/>
                        <a:pt x="5669" y="0"/>
                      </a:cubicBezTo>
                      <a:close/>
                    </a:path>
                  </a:pathLst>
                </a:custGeom>
                <a:solidFill>
                  <a:schemeClr val="accent2"/>
                </a:solidFill>
                <a:ln>
                  <a:noFill/>
                </a:ln>
              </p:spPr>
              <p:txBody>
                <a:bodyPr spcFirstLastPara="1" wrap="square" lIns="116793" tIns="116793" rIns="116793" bIns="116793" anchor="ctr" anchorCtr="0">
                  <a:noAutofit/>
                </a:bodyPr>
                <a:lstStyle/>
                <a:p>
                  <a:endParaRPr sz="2348"/>
                </a:p>
              </p:txBody>
            </p:sp>
          </p:grpSp>
        </p:grpSp>
      </p:grpSp>
      <p:sp>
        <p:nvSpPr>
          <p:cNvPr id="200" name="Google Shape;1339;p34">
            <a:extLst>
              <a:ext uri="{FF2B5EF4-FFF2-40B4-BE49-F238E27FC236}">
                <a16:creationId xmlns:a16="http://schemas.microsoft.com/office/drawing/2014/main" id="{3BF454AA-295D-45D2-5264-33C294384BDD}"/>
              </a:ext>
            </a:extLst>
          </p:cNvPr>
          <p:cNvSpPr txBox="1"/>
          <p:nvPr/>
        </p:nvSpPr>
        <p:spPr>
          <a:xfrm>
            <a:off x="1640072" y="4351990"/>
            <a:ext cx="3122516" cy="996129"/>
          </a:xfrm>
          <a:prstGeom prst="rect">
            <a:avLst/>
          </a:prstGeom>
          <a:noFill/>
          <a:ln>
            <a:noFill/>
          </a:ln>
        </p:spPr>
        <p:txBody>
          <a:bodyPr spcFirstLastPara="1" wrap="square" lIns="116793" tIns="116793" rIns="116793" bIns="116793" anchor="ctr" anchorCtr="0">
            <a:noAutofit/>
          </a:bodyPr>
          <a:lstStyle/>
          <a:p>
            <a:pPr algn="ctr"/>
            <a:r>
              <a:rPr lang="fr-FR" sz="2800" dirty="0">
                <a:solidFill>
                  <a:schemeClr val="accent2"/>
                </a:solidFill>
                <a:latin typeface="Fira Sans Extra Condensed Medium"/>
              </a:rPr>
              <a:t>Pourquoi le Web Scraping ?</a:t>
            </a:r>
          </a:p>
        </p:txBody>
      </p:sp>
    </p:spTree>
    <p:extLst>
      <p:ext uri="{BB962C8B-B14F-4D97-AF65-F5344CB8AC3E}">
        <p14:creationId xmlns:p14="http://schemas.microsoft.com/office/powerpoint/2010/main" val="42691724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blinds(horizontal)">
                                      <p:cBhvr>
                                        <p:cTn id="7" dur="500"/>
                                        <p:tgtEl>
                                          <p:spTgt spid="149"/>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checkerboard(across)">
                                      <p:cBhvr>
                                        <p:cTn id="11" dur="500"/>
                                        <p:tgtEl>
                                          <p:spTgt spid="122"/>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143"/>
                                        </p:tgtEl>
                                        <p:attrNameLst>
                                          <p:attrName>style.visibility</p:attrName>
                                        </p:attrNameLst>
                                      </p:cBhvr>
                                      <p:to>
                                        <p:strVal val="visible"/>
                                      </p:to>
                                    </p:set>
                                    <p:animEffect transition="in" filter="checkerboard(across)">
                                      <p:cBhvr>
                                        <p:cTn id="14" dur="500"/>
                                        <p:tgtEl>
                                          <p:spTgt spid="143"/>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checkerboard(across)">
                                      <p:cBhvr>
                                        <p:cTn id="18" dur="500"/>
                                        <p:tgtEl>
                                          <p:spTgt spid="200"/>
                                        </p:tgtEl>
                                      </p:cBhvr>
                                    </p:animEffect>
                                  </p:childTnLst>
                                </p:cTn>
                              </p:par>
                              <p:par>
                                <p:cTn id="19" presetID="5" presetClass="entr" presetSubtype="1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checkerboard(across)">
                                      <p:cBhvr>
                                        <p:cTn id="21" dur="500"/>
                                        <p:tgtEl>
                                          <p:spTgt spid="60"/>
                                        </p:tgtEl>
                                      </p:cBhvr>
                                    </p:animEffect>
                                  </p:childTnLst>
                                </p:cTn>
                              </p:par>
                            </p:childTnLst>
                          </p:cTn>
                        </p:par>
                        <p:par>
                          <p:cTn id="22" fill="hold">
                            <p:stCondLst>
                              <p:cond delay="1500"/>
                            </p:stCondLst>
                            <p:childTnLst>
                              <p:par>
                                <p:cTn id="23" presetID="5" presetClass="entr" presetSubtype="1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heckerboard(across)">
                                      <p:cBhvr>
                                        <p:cTn id="25" dur="500"/>
                                        <p:tgtEl>
                                          <p:spTgt spid="2"/>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checkerboard(across)">
                                      <p:cBhvr>
                                        <p:cTn id="28" dur="500"/>
                                        <p:tgtEl>
                                          <p:spTgt spid="141"/>
                                        </p:tgtEl>
                                      </p:cBhvr>
                                    </p:animEffect>
                                  </p:childTnLst>
                                </p:cTn>
                              </p:par>
                            </p:childTnLst>
                          </p:cTn>
                        </p:par>
                        <p:par>
                          <p:cTn id="29" fill="hold">
                            <p:stCondLst>
                              <p:cond delay="2000"/>
                            </p:stCondLst>
                            <p:childTnLst>
                              <p:par>
                                <p:cTn id="30" presetID="5" presetClass="entr" presetSubtype="10"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checkerboard(across)">
                                      <p:cBhvr>
                                        <p:cTn id="32" dur="500"/>
                                        <p:tgtEl>
                                          <p:spTgt spid="72"/>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checkerboard(across)">
                                      <p:cBhvr>
                                        <p:cTn id="35" dur="500"/>
                                        <p:tgtEl>
                                          <p:spTgt spid="147"/>
                                        </p:tgtEl>
                                      </p:cBhvr>
                                    </p:animEffect>
                                  </p:childTnLst>
                                </p:cTn>
                              </p:par>
                            </p:childTnLst>
                          </p:cTn>
                        </p:par>
                        <p:par>
                          <p:cTn id="36" fill="hold">
                            <p:stCondLst>
                              <p:cond delay="2500"/>
                            </p:stCondLst>
                            <p:childTnLst>
                              <p:par>
                                <p:cTn id="37" presetID="5" presetClass="entr" presetSubtype="10"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checkerboard(across)">
                                      <p:cBhvr>
                                        <p:cTn id="39" dur="500"/>
                                        <p:tgtEl>
                                          <p:spTgt spid="83"/>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39"/>
                                        </p:tgtEl>
                                        <p:attrNameLst>
                                          <p:attrName>style.visibility</p:attrName>
                                        </p:attrNameLst>
                                      </p:cBhvr>
                                      <p:to>
                                        <p:strVal val="visible"/>
                                      </p:to>
                                    </p:set>
                                    <p:animEffect transition="in" filter="checkerboard(across)">
                                      <p:cBhvr>
                                        <p:cTn id="42" dur="500"/>
                                        <p:tgtEl>
                                          <p:spTgt spid="139"/>
                                        </p:tgtEl>
                                      </p:cBhvr>
                                    </p:animEffect>
                                  </p:childTnLst>
                                </p:cTn>
                              </p:par>
                            </p:childTnLst>
                          </p:cTn>
                        </p:par>
                        <p:par>
                          <p:cTn id="43" fill="hold">
                            <p:stCondLst>
                              <p:cond delay="3000"/>
                            </p:stCondLst>
                            <p:childTnLst>
                              <p:par>
                                <p:cTn id="44" presetID="5" presetClass="entr" presetSubtype="10" fill="hold" grpId="0" nodeType="afterEffect">
                                  <p:stCondLst>
                                    <p:cond delay="0"/>
                                  </p:stCondLst>
                                  <p:childTnLst>
                                    <p:set>
                                      <p:cBhvr>
                                        <p:cTn id="45" dur="1" fill="hold">
                                          <p:stCondLst>
                                            <p:cond delay="0"/>
                                          </p:stCondLst>
                                        </p:cTn>
                                        <p:tgtEl>
                                          <p:spTgt spid="145"/>
                                        </p:tgtEl>
                                        <p:attrNameLst>
                                          <p:attrName>style.visibility</p:attrName>
                                        </p:attrNameLst>
                                      </p:cBhvr>
                                      <p:to>
                                        <p:strVal val="visible"/>
                                      </p:to>
                                    </p:set>
                                    <p:animEffect transition="in" filter="checkerboard(across)">
                                      <p:cBhvr>
                                        <p:cTn id="46" dur="500"/>
                                        <p:tgtEl>
                                          <p:spTgt spid="145"/>
                                        </p:tgtEl>
                                      </p:cBhvr>
                                    </p:animEffect>
                                  </p:childTnLst>
                                </p:cTn>
                              </p:par>
                              <p:par>
                                <p:cTn id="47" presetID="5" presetClass="entr" presetSubtype="1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checkerboard(across)">
                                      <p:cBhvr>
                                        <p:cTn id="49" dur="500"/>
                                        <p:tgtEl>
                                          <p:spTgt spid="94"/>
                                        </p:tgtEl>
                                      </p:cBhvr>
                                    </p:animEffect>
                                  </p:childTnLst>
                                </p:cTn>
                              </p:par>
                            </p:childTnLst>
                          </p:cTn>
                        </p:par>
                        <p:par>
                          <p:cTn id="50" fill="hold">
                            <p:stCondLst>
                              <p:cond delay="3500"/>
                            </p:stCondLst>
                            <p:childTnLst>
                              <p:par>
                                <p:cTn id="51" presetID="5" presetClass="entr" presetSubtype="10" fill="hold" nodeType="after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checkerboard(across)">
                                      <p:cBhvr>
                                        <p:cTn id="53" dur="500"/>
                                        <p:tgtEl>
                                          <p:spTgt spid="114"/>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checkerboard(across)">
                                      <p:cBhvr>
                                        <p:cTn id="5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9" grpId="0"/>
      <p:bldP spid="141" grpId="0"/>
      <p:bldP spid="143" grpId="0"/>
      <p:bldP spid="145" grpId="0"/>
      <p:bldP spid="147" grpId="0"/>
      <p:bldP spid="20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EAD03-A8CB-786D-F26C-32BA0EAD97A5}"/>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9AFC764D-B236-43FD-FEDB-7E26C5D4559B}"/>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Les basique du web scraping</a:t>
            </a:r>
            <a:endParaRPr lang="fr-MA" sz="6600" dirty="0"/>
          </a:p>
        </p:txBody>
      </p:sp>
      <p:sp>
        <p:nvSpPr>
          <p:cNvPr id="8" name="ZoneTexte 7">
            <a:extLst>
              <a:ext uri="{FF2B5EF4-FFF2-40B4-BE49-F238E27FC236}">
                <a16:creationId xmlns:a16="http://schemas.microsoft.com/office/drawing/2014/main" id="{FCA99908-16EA-6632-4D42-15ED052B3613}"/>
              </a:ext>
            </a:extLst>
          </p:cNvPr>
          <p:cNvSpPr txBox="1"/>
          <p:nvPr/>
        </p:nvSpPr>
        <p:spPr>
          <a:xfrm>
            <a:off x="163764" y="1482331"/>
            <a:ext cx="9841626" cy="523220"/>
          </a:xfrm>
          <a:prstGeom prst="rect">
            <a:avLst/>
          </a:prstGeom>
          <a:noFill/>
        </p:spPr>
        <p:txBody>
          <a:bodyPr wrap="square">
            <a:spAutoFit/>
          </a:bodyPr>
          <a:lstStyle/>
          <a:p>
            <a:pPr algn="l"/>
            <a:r>
              <a:rPr lang="fr-MA" sz="2800" b="1" dirty="0">
                <a:latin typeface="LM Roman Dunhill 10" pitchFamily="2" charset="77"/>
              </a:rPr>
              <a:t>Récupérer la page web (</a:t>
            </a:r>
            <a:r>
              <a:rPr lang="fr-MA" sz="2000" b="1" dirty="0" err="1">
                <a:latin typeface="LM Roman Dunhill 10" pitchFamily="2" charset="77"/>
              </a:rPr>
              <a:t>Requests</a:t>
            </a:r>
            <a:r>
              <a:rPr lang="fr-MA" sz="2800" b="1" dirty="0">
                <a:latin typeface="LM Roman Dunhill 10" pitchFamily="2" charset="77"/>
              </a:rPr>
              <a:t>)</a:t>
            </a:r>
          </a:p>
        </p:txBody>
      </p:sp>
      <p:sp>
        <p:nvSpPr>
          <p:cNvPr id="9" name="ZoneTexte 8">
            <a:extLst>
              <a:ext uri="{FF2B5EF4-FFF2-40B4-BE49-F238E27FC236}">
                <a16:creationId xmlns:a16="http://schemas.microsoft.com/office/drawing/2014/main" id="{70E67E98-6D3B-811C-2DE5-5993373ABB7E}"/>
              </a:ext>
            </a:extLst>
          </p:cNvPr>
          <p:cNvSpPr txBox="1"/>
          <p:nvPr/>
        </p:nvSpPr>
        <p:spPr>
          <a:xfrm>
            <a:off x="0" y="3153987"/>
            <a:ext cx="9629594" cy="523220"/>
          </a:xfrm>
          <a:prstGeom prst="rect">
            <a:avLst/>
          </a:prstGeom>
          <a:noFill/>
        </p:spPr>
        <p:txBody>
          <a:bodyPr wrap="square">
            <a:spAutoFit/>
          </a:bodyPr>
          <a:lstStyle/>
          <a:p>
            <a:r>
              <a:rPr lang="fr-MA" sz="2800" b="1" dirty="0">
                <a:latin typeface="LM Roman Dunhill 10" pitchFamily="2" charset="77"/>
              </a:rPr>
              <a:t>Analyser le contenu HTML (</a:t>
            </a:r>
            <a:r>
              <a:rPr lang="fr-MA" sz="2000" b="1" dirty="0" err="1">
                <a:latin typeface="LM Roman Dunhill 10" pitchFamily="2" charset="77"/>
              </a:rPr>
              <a:t>BeautifulSoup</a:t>
            </a:r>
            <a:r>
              <a:rPr lang="fr-MA" sz="2800" b="1" dirty="0">
                <a:latin typeface="LM Roman Dunhill 10" pitchFamily="2" charset="77"/>
              </a:rPr>
              <a:t>)</a:t>
            </a:r>
            <a:endParaRPr lang="fr-FR" sz="2000" dirty="0">
              <a:latin typeface="LM Roman Dunhill 10" pitchFamily="2" charset="77"/>
            </a:endParaRPr>
          </a:p>
        </p:txBody>
      </p:sp>
      <p:sp>
        <p:nvSpPr>
          <p:cNvPr id="11" name="ZoneTexte 10">
            <a:extLst>
              <a:ext uri="{FF2B5EF4-FFF2-40B4-BE49-F238E27FC236}">
                <a16:creationId xmlns:a16="http://schemas.microsoft.com/office/drawing/2014/main" id="{7DE7523F-4AEE-6C33-34A8-88027070D326}"/>
              </a:ext>
            </a:extLst>
          </p:cNvPr>
          <p:cNvSpPr txBox="1"/>
          <p:nvPr/>
        </p:nvSpPr>
        <p:spPr>
          <a:xfrm>
            <a:off x="150510" y="4697072"/>
            <a:ext cx="11709474" cy="892552"/>
          </a:xfrm>
          <a:prstGeom prst="rect">
            <a:avLst/>
          </a:prstGeom>
          <a:noFill/>
        </p:spPr>
        <p:txBody>
          <a:bodyPr wrap="square">
            <a:spAutoFit/>
          </a:bodyPr>
          <a:lstStyle/>
          <a:p>
            <a:r>
              <a:rPr lang="fr-MA" sz="2800" b="1" dirty="0">
                <a:latin typeface="LM Roman Dunhill 10" pitchFamily="2" charset="77"/>
              </a:rPr>
              <a:t>Trouver les éléments cibles: </a:t>
            </a:r>
            <a:r>
              <a:rPr lang="fr-MA" sz="2000" dirty="0">
                <a:latin typeface="LM Roman Dunhill 10" pitchFamily="2" charset="77"/>
              </a:rPr>
              <a:t>Utilisez les méthodes de </a:t>
            </a:r>
            <a:r>
              <a:rPr lang="fr-MA" sz="2000" dirty="0" err="1">
                <a:latin typeface="LM Roman Dunhill 10" pitchFamily="2" charset="77"/>
              </a:rPr>
              <a:t>BeautifulSoup</a:t>
            </a:r>
            <a:r>
              <a:rPr lang="fr-MA" sz="2000" dirty="0">
                <a:latin typeface="LM Roman Dunhill 10" pitchFamily="2" charset="77"/>
              </a:rPr>
              <a:t> pour trouver les éléments HTML que vous souhaitez extraire</a:t>
            </a:r>
            <a:r>
              <a:rPr lang="fr-MA" sz="2400" b="0" i="0" dirty="0">
                <a:effectLst/>
                <a:latin typeface="D-DINExp"/>
              </a:rPr>
              <a:t>. </a:t>
            </a:r>
            <a:endParaRPr lang="fr-FR" sz="2000" dirty="0">
              <a:latin typeface="LM Roman Dunhill 10" pitchFamily="2" charset="77"/>
            </a:endParaRPr>
          </a:p>
        </p:txBody>
      </p:sp>
      <p:pic>
        <p:nvPicPr>
          <p:cNvPr id="13" name="Image 12">
            <a:extLst>
              <a:ext uri="{FF2B5EF4-FFF2-40B4-BE49-F238E27FC236}">
                <a16:creationId xmlns:a16="http://schemas.microsoft.com/office/drawing/2014/main" id="{802F419A-6608-71D3-B6CE-27F6DB4F59EB}"/>
              </a:ext>
            </a:extLst>
          </p:cNvPr>
          <p:cNvPicPr>
            <a:picLocks noChangeAspect="1"/>
          </p:cNvPicPr>
          <p:nvPr/>
        </p:nvPicPr>
        <p:blipFill>
          <a:blip r:embed="rId2"/>
          <a:stretch>
            <a:fillRect/>
          </a:stretch>
        </p:blipFill>
        <p:spPr>
          <a:xfrm>
            <a:off x="4591878" y="1903155"/>
            <a:ext cx="7387376" cy="1206500"/>
          </a:xfrm>
          <a:prstGeom prst="rect">
            <a:avLst/>
          </a:prstGeom>
        </p:spPr>
      </p:pic>
      <p:pic>
        <p:nvPicPr>
          <p:cNvPr id="14" name="Image 13">
            <a:extLst>
              <a:ext uri="{FF2B5EF4-FFF2-40B4-BE49-F238E27FC236}">
                <a16:creationId xmlns:a16="http://schemas.microsoft.com/office/drawing/2014/main" id="{60F308D3-796E-41B7-3123-F7DCB642BC5B}"/>
              </a:ext>
            </a:extLst>
          </p:cNvPr>
          <p:cNvPicPr>
            <a:picLocks noChangeAspect="1"/>
          </p:cNvPicPr>
          <p:nvPr/>
        </p:nvPicPr>
        <p:blipFill>
          <a:blip r:embed="rId3"/>
          <a:stretch>
            <a:fillRect/>
          </a:stretch>
        </p:blipFill>
        <p:spPr>
          <a:xfrm>
            <a:off x="4591878" y="3721539"/>
            <a:ext cx="7600122" cy="640248"/>
          </a:xfrm>
          <a:prstGeom prst="rect">
            <a:avLst/>
          </a:prstGeom>
        </p:spPr>
      </p:pic>
      <p:pic>
        <p:nvPicPr>
          <p:cNvPr id="15" name="Image 14">
            <a:extLst>
              <a:ext uri="{FF2B5EF4-FFF2-40B4-BE49-F238E27FC236}">
                <a16:creationId xmlns:a16="http://schemas.microsoft.com/office/drawing/2014/main" id="{1A07A897-1D77-1464-76EE-9E0AB49B64FC}"/>
              </a:ext>
            </a:extLst>
          </p:cNvPr>
          <p:cNvPicPr>
            <a:picLocks noChangeAspect="1"/>
          </p:cNvPicPr>
          <p:nvPr/>
        </p:nvPicPr>
        <p:blipFill>
          <a:blip r:embed="rId4"/>
          <a:stretch>
            <a:fillRect/>
          </a:stretch>
        </p:blipFill>
        <p:spPr>
          <a:xfrm>
            <a:off x="4591878" y="5677258"/>
            <a:ext cx="7600122" cy="691469"/>
          </a:xfrm>
          <a:prstGeom prst="rect">
            <a:avLst/>
          </a:prstGeom>
        </p:spPr>
      </p:pic>
    </p:spTree>
    <p:extLst>
      <p:ext uri="{BB962C8B-B14F-4D97-AF65-F5344CB8AC3E}">
        <p14:creationId xmlns:p14="http://schemas.microsoft.com/office/powerpoint/2010/main" val="36848541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8241A-C768-0DEB-230D-6686B1DDD2F4}"/>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00D75D2F-BC34-ACAB-C662-21346342AA3D}"/>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000" dirty="0"/>
              <a:t>La protection contre le web scraping</a:t>
            </a:r>
            <a:endParaRPr lang="fr-MA" sz="6000" dirty="0"/>
          </a:p>
        </p:txBody>
      </p:sp>
      <p:pic>
        <p:nvPicPr>
          <p:cNvPr id="2" name="Image 1">
            <a:extLst>
              <a:ext uri="{FF2B5EF4-FFF2-40B4-BE49-F238E27FC236}">
                <a16:creationId xmlns:a16="http://schemas.microsoft.com/office/drawing/2014/main" id="{6D686389-D761-1915-BB8F-D205D239D642}"/>
              </a:ext>
            </a:extLst>
          </p:cNvPr>
          <p:cNvPicPr>
            <a:picLocks noChangeAspect="1"/>
          </p:cNvPicPr>
          <p:nvPr/>
        </p:nvPicPr>
        <p:blipFill>
          <a:blip r:embed="rId2"/>
          <a:stretch>
            <a:fillRect/>
          </a:stretch>
        </p:blipFill>
        <p:spPr>
          <a:xfrm>
            <a:off x="139148" y="815009"/>
            <a:ext cx="11767929" cy="5626497"/>
          </a:xfrm>
          <a:prstGeom prst="rect">
            <a:avLst/>
          </a:prstGeom>
        </p:spPr>
      </p:pic>
    </p:spTree>
    <p:extLst>
      <p:ext uri="{BB962C8B-B14F-4D97-AF65-F5344CB8AC3E}">
        <p14:creationId xmlns:p14="http://schemas.microsoft.com/office/powerpoint/2010/main" val="428190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C6CB8-335D-25DE-5214-7D887B6A1E77}"/>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092F7E16-FF05-7857-7F09-5D8C185CAD2F}"/>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000" dirty="0"/>
              <a:t>La protection contre le web scraping</a:t>
            </a:r>
            <a:endParaRPr lang="fr-MA" sz="6000" dirty="0"/>
          </a:p>
        </p:txBody>
      </p:sp>
      <p:pic>
        <p:nvPicPr>
          <p:cNvPr id="2" name="Image 1">
            <a:extLst>
              <a:ext uri="{FF2B5EF4-FFF2-40B4-BE49-F238E27FC236}">
                <a16:creationId xmlns:a16="http://schemas.microsoft.com/office/drawing/2014/main" id="{4AD3AEDB-1ADE-81BD-DD05-B0C26D6E6A50}"/>
              </a:ext>
            </a:extLst>
          </p:cNvPr>
          <p:cNvPicPr>
            <a:picLocks noChangeAspect="1"/>
          </p:cNvPicPr>
          <p:nvPr/>
        </p:nvPicPr>
        <p:blipFill>
          <a:blip r:embed="rId2"/>
          <a:stretch>
            <a:fillRect/>
          </a:stretch>
        </p:blipFill>
        <p:spPr>
          <a:xfrm>
            <a:off x="3458817" y="2748257"/>
            <a:ext cx="8733183" cy="3841388"/>
          </a:xfrm>
          <a:prstGeom prst="rect">
            <a:avLst/>
          </a:prstGeom>
        </p:spPr>
      </p:pic>
      <p:sp>
        <p:nvSpPr>
          <p:cNvPr id="4" name="ZoneTexte 3">
            <a:extLst>
              <a:ext uri="{FF2B5EF4-FFF2-40B4-BE49-F238E27FC236}">
                <a16:creationId xmlns:a16="http://schemas.microsoft.com/office/drawing/2014/main" id="{C77A2A5C-CC33-AB44-6B8E-305EA87EA8A1}"/>
              </a:ext>
            </a:extLst>
          </p:cNvPr>
          <p:cNvSpPr txBox="1"/>
          <p:nvPr/>
        </p:nvSpPr>
        <p:spPr>
          <a:xfrm>
            <a:off x="183875" y="1100488"/>
            <a:ext cx="11802716" cy="1631216"/>
          </a:xfrm>
          <a:prstGeom prst="rect">
            <a:avLst/>
          </a:prstGeom>
          <a:noFill/>
        </p:spPr>
        <p:txBody>
          <a:bodyPr wrap="square">
            <a:spAutoFit/>
          </a:bodyPr>
          <a:lstStyle/>
          <a:p>
            <a:r>
              <a:rPr lang="fr-MA" sz="2800" b="1" dirty="0">
                <a:solidFill>
                  <a:schemeClr val="accent2">
                    <a:lumMod val="60000"/>
                    <a:lumOff val="40000"/>
                  </a:schemeClr>
                </a:solidFill>
                <a:latin typeface="LM Roman Dunhill 10" pitchFamily="2" charset="77"/>
              </a:rPr>
              <a:t>Blocage</a:t>
            </a:r>
            <a:r>
              <a:rPr lang="fr-MA" b="0" i="0" dirty="0">
                <a:effectLst/>
                <a:latin typeface="D-DINExp"/>
              </a:rPr>
              <a:t> </a:t>
            </a:r>
            <a:r>
              <a:rPr lang="fr-MA" sz="2800" b="1" dirty="0">
                <a:solidFill>
                  <a:schemeClr val="accent2">
                    <a:lumMod val="60000"/>
                    <a:lumOff val="40000"/>
                  </a:schemeClr>
                </a:solidFill>
                <a:latin typeface="LM Roman Dunhill 10" pitchFamily="2" charset="77"/>
              </a:rPr>
              <a:t>des adresses IP</a:t>
            </a:r>
            <a:r>
              <a:rPr lang="fr-MA" sz="2400" dirty="0">
                <a:latin typeface="LM Roman Dunhill 10" pitchFamily="2" charset="77"/>
              </a:rPr>
              <a:t>: De nombreux hébergeurs web gardent la trace des adresses IP de leurs visiteurs. Si un hébergeur remarque qu'un visiteur particulier génère de nombreuses requêtes de serveur (comme dans le cas de certains extracteurs de sites web ou robots), il peut alors bloquer entièrement l'IP.</a:t>
            </a:r>
            <a:endParaRPr lang="fr-FR" sz="2400" dirty="0">
              <a:latin typeface="LM Roman Dunhill 10" pitchFamily="2" charset="77"/>
            </a:endParaRPr>
          </a:p>
        </p:txBody>
      </p:sp>
      <p:sp>
        <p:nvSpPr>
          <p:cNvPr id="5" name="ZoneTexte 4">
            <a:extLst>
              <a:ext uri="{FF2B5EF4-FFF2-40B4-BE49-F238E27FC236}">
                <a16:creationId xmlns:a16="http://schemas.microsoft.com/office/drawing/2014/main" id="{8C90179F-5036-238E-B13D-F3DD53B1AD50}"/>
              </a:ext>
            </a:extLst>
          </p:cNvPr>
          <p:cNvSpPr txBox="1"/>
          <p:nvPr/>
        </p:nvSpPr>
        <p:spPr>
          <a:xfrm>
            <a:off x="9462052" y="3429000"/>
            <a:ext cx="1888435" cy="1838739"/>
          </a:xfrm>
          <a:prstGeom prst="rect">
            <a:avLst/>
          </a:prstGeom>
          <a:noFill/>
          <a:ln w="25400">
            <a:solidFill>
              <a:schemeClr val="accent1">
                <a:alpha val="95728"/>
              </a:schemeClr>
            </a:solidFill>
          </a:ln>
        </p:spPr>
        <p:txBody>
          <a:bodyPr wrap="square" rtlCol="0">
            <a:spAutoFit/>
          </a:bodyPr>
          <a:lstStyle/>
          <a:p>
            <a:endParaRPr lang="fr-FR" dirty="0"/>
          </a:p>
        </p:txBody>
      </p:sp>
    </p:spTree>
    <p:extLst>
      <p:ext uri="{BB962C8B-B14F-4D97-AF65-F5344CB8AC3E}">
        <p14:creationId xmlns:p14="http://schemas.microsoft.com/office/powerpoint/2010/main" val="35085269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par>
                                <p:cTn id="12" presetID="5"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DE54D-8F93-58E0-B81C-1E399968235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C59328D5-A866-1F5F-65D4-7F514DA1DC61}"/>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000" dirty="0"/>
              <a:t>La protection contre le web scraping</a:t>
            </a:r>
            <a:endParaRPr lang="fr-MA" sz="6000" dirty="0"/>
          </a:p>
        </p:txBody>
      </p:sp>
      <p:pic>
        <p:nvPicPr>
          <p:cNvPr id="2" name="Image 1">
            <a:extLst>
              <a:ext uri="{FF2B5EF4-FFF2-40B4-BE49-F238E27FC236}">
                <a16:creationId xmlns:a16="http://schemas.microsoft.com/office/drawing/2014/main" id="{1C6D8934-CE7E-87F9-C10D-9C8153472DFF}"/>
              </a:ext>
            </a:extLst>
          </p:cNvPr>
          <p:cNvPicPr>
            <a:picLocks noChangeAspect="1"/>
          </p:cNvPicPr>
          <p:nvPr/>
        </p:nvPicPr>
        <p:blipFill>
          <a:blip r:embed="rId2"/>
          <a:stretch>
            <a:fillRect/>
          </a:stretch>
        </p:blipFill>
        <p:spPr>
          <a:xfrm>
            <a:off x="3458817" y="3046432"/>
            <a:ext cx="8733183" cy="3841388"/>
          </a:xfrm>
          <a:prstGeom prst="rect">
            <a:avLst/>
          </a:prstGeom>
        </p:spPr>
      </p:pic>
      <p:sp>
        <p:nvSpPr>
          <p:cNvPr id="4" name="ZoneTexte 3">
            <a:extLst>
              <a:ext uri="{FF2B5EF4-FFF2-40B4-BE49-F238E27FC236}">
                <a16:creationId xmlns:a16="http://schemas.microsoft.com/office/drawing/2014/main" id="{F7B9D872-7B0B-4A95-83D2-AD36361AFECB}"/>
              </a:ext>
            </a:extLst>
          </p:cNvPr>
          <p:cNvSpPr txBox="1"/>
          <p:nvPr/>
        </p:nvSpPr>
        <p:spPr>
          <a:xfrm>
            <a:off x="194642" y="718749"/>
            <a:ext cx="11802716" cy="2369880"/>
          </a:xfrm>
          <a:prstGeom prst="rect">
            <a:avLst/>
          </a:prstGeom>
          <a:noFill/>
        </p:spPr>
        <p:txBody>
          <a:bodyPr wrap="square">
            <a:spAutoFit/>
          </a:bodyPr>
          <a:lstStyle/>
          <a:p>
            <a:r>
              <a:rPr lang="fr-MA" sz="2800" b="1" dirty="0">
                <a:solidFill>
                  <a:schemeClr val="accent2">
                    <a:lumMod val="60000"/>
                    <a:lumOff val="40000"/>
                  </a:schemeClr>
                </a:solidFill>
                <a:latin typeface="LM Roman Dunhill 10" pitchFamily="2" charset="77"/>
              </a:rPr>
              <a:t>Configuration de </a:t>
            </a:r>
            <a:r>
              <a:rPr lang="fr-MA" sz="2800" b="1" dirty="0" err="1">
                <a:solidFill>
                  <a:schemeClr val="accent2">
                    <a:lumMod val="60000"/>
                    <a:lumOff val="40000"/>
                  </a:schemeClr>
                </a:solidFill>
                <a:latin typeface="LM Roman Dunhill 10" pitchFamily="2" charset="77"/>
              </a:rPr>
              <a:t>robots.txt</a:t>
            </a:r>
            <a:r>
              <a:rPr lang="fr-MA" sz="2800" b="1" dirty="0">
                <a:solidFill>
                  <a:schemeClr val="accent2">
                    <a:lumMod val="60000"/>
                    <a:lumOff val="40000"/>
                  </a:schemeClr>
                </a:solidFill>
                <a:latin typeface="LM Roman Dunhill 10" pitchFamily="2" charset="77"/>
              </a:rPr>
              <a:t> : </a:t>
            </a:r>
            <a:r>
              <a:rPr lang="fr-MA" sz="2400" dirty="0">
                <a:latin typeface="LM Roman Dunhill 10" pitchFamily="2" charset="77"/>
              </a:rPr>
              <a:t>Un fichier </a:t>
            </a:r>
            <a:r>
              <a:rPr lang="fr-MA" sz="2400" dirty="0" err="1">
                <a:latin typeface="LM Roman Dunhill 10" pitchFamily="2" charset="77"/>
              </a:rPr>
              <a:t>robots.txt</a:t>
            </a:r>
            <a:r>
              <a:rPr lang="fr-MA" sz="2400" dirty="0">
                <a:latin typeface="LM Roman Dunhill 10" pitchFamily="2" charset="77"/>
              </a:rPr>
              <a:t> permet à un hébergeur web d'indiquer aux extracteurs, aux analyseurs et aux autres robots ce à quoi ils peuvent</a:t>
            </a:r>
            <a:br>
              <a:rPr lang="fr-MA" sz="2400" dirty="0">
                <a:latin typeface="LM Roman Dunhill 10" pitchFamily="2" charset="77"/>
              </a:rPr>
            </a:br>
            <a:r>
              <a:rPr lang="fr-MA" sz="2400" dirty="0">
                <a:latin typeface="LM Roman Dunhill 10" pitchFamily="2" charset="77"/>
              </a:rPr>
              <a:t>ou non accéder. Par exemple, certains sites web utilisent un fichier </a:t>
            </a:r>
            <a:r>
              <a:rPr lang="fr-MA" sz="2400" dirty="0" err="1">
                <a:latin typeface="LM Roman Dunhill 10" pitchFamily="2" charset="77"/>
              </a:rPr>
              <a:t>robots.txt</a:t>
            </a:r>
            <a:r>
              <a:rPr lang="fr-MA" sz="2400" dirty="0">
                <a:latin typeface="LM Roman Dunhill 10" pitchFamily="2" charset="77"/>
              </a:rPr>
              <a:t> pour rester privés en indiquant aux moteurs de recherche de ne pas les indexer. Si la plupart des moteurs de recherche respectent ces fichiers, ce n'est pas le cas de nombreuses formes malveillantes d'extracteurs web.</a:t>
            </a:r>
            <a:endParaRPr lang="fr-FR" sz="2400" dirty="0">
              <a:latin typeface="LM Roman Dunhill 10" pitchFamily="2" charset="77"/>
            </a:endParaRPr>
          </a:p>
        </p:txBody>
      </p:sp>
      <p:sp>
        <p:nvSpPr>
          <p:cNvPr id="5" name="ZoneTexte 4">
            <a:extLst>
              <a:ext uri="{FF2B5EF4-FFF2-40B4-BE49-F238E27FC236}">
                <a16:creationId xmlns:a16="http://schemas.microsoft.com/office/drawing/2014/main" id="{258953DB-333A-E3C5-1075-26F8C6301B05}"/>
              </a:ext>
            </a:extLst>
          </p:cNvPr>
          <p:cNvSpPr txBox="1"/>
          <p:nvPr/>
        </p:nvSpPr>
        <p:spPr>
          <a:xfrm>
            <a:off x="3836500" y="3727175"/>
            <a:ext cx="1888435" cy="1838739"/>
          </a:xfrm>
          <a:prstGeom prst="rect">
            <a:avLst/>
          </a:prstGeom>
          <a:noFill/>
          <a:ln w="25400">
            <a:solidFill>
              <a:schemeClr val="accent1">
                <a:alpha val="95728"/>
              </a:schemeClr>
            </a:solidFill>
          </a:ln>
        </p:spPr>
        <p:txBody>
          <a:bodyPr wrap="square" rtlCol="0">
            <a:spAutoFit/>
          </a:bodyPr>
          <a:lstStyle/>
          <a:p>
            <a:endParaRPr lang="fr-FR" dirty="0"/>
          </a:p>
        </p:txBody>
      </p:sp>
    </p:spTree>
    <p:extLst>
      <p:ext uri="{BB962C8B-B14F-4D97-AF65-F5344CB8AC3E}">
        <p14:creationId xmlns:p14="http://schemas.microsoft.com/office/powerpoint/2010/main" val="1561512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heckerboard(across)">
                                      <p:cBhvr>
                                        <p:cTn id="14" dur="500"/>
                                        <p:tgtEl>
                                          <p:spTgt spid="5"/>
                                        </p:tgtEl>
                                      </p:cBhvr>
                                    </p:animEffect>
                                  </p:childTnLst>
                                </p:cTn>
                              </p:par>
                              <p:par>
                                <p:cTn id="15" presetID="5"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1EDC6-61CC-63B8-B165-66397398FFD6}"/>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F275F9C5-08F8-B84D-8D6B-E0AA9108B76D}"/>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000" dirty="0"/>
              <a:t>La protection contre le web scraping</a:t>
            </a:r>
            <a:endParaRPr lang="fr-MA" sz="6000" dirty="0"/>
          </a:p>
        </p:txBody>
      </p:sp>
      <p:pic>
        <p:nvPicPr>
          <p:cNvPr id="2" name="Image 1">
            <a:extLst>
              <a:ext uri="{FF2B5EF4-FFF2-40B4-BE49-F238E27FC236}">
                <a16:creationId xmlns:a16="http://schemas.microsoft.com/office/drawing/2014/main" id="{30073E6D-8199-73A4-B42A-429BE4191AC4}"/>
              </a:ext>
            </a:extLst>
          </p:cNvPr>
          <p:cNvPicPr>
            <a:picLocks noChangeAspect="1"/>
          </p:cNvPicPr>
          <p:nvPr/>
        </p:nvPicPr>
        <p:blipFill>
          <a:blip r:embed="rId2"/>
          <a:stretch>
            <a:fillRect/>
          </a:stretch>
        </p:blipFill>
        <p:spPr>
          <a:xfrm>
            <a:off x="3458817" y="3046432"/>
            <a:ext cx="8733183" cy="3841388"/>
          </a:xfrm>
          <a:prstGeom prst="rect">
            <a:avLst/>
          </a:prstGeom>
        </p:spPr>
      </p:pic>
      <p:sp>
        <p:nvSpPr>
          <p:cNvPr id="4" name="ZoneTexte 3">
            <a:extLst>
              <a:ext uri="{FF2B5EF4-FFF2-40B4-BE49-F238E27FC236}">
                <a16:creationId xmlns:a16="http://schemas.microsoft.com/office/drawing/2014/main" id="{BDB1AB66-D7C1-91C1-BAAD-198556B2B07B}"/>
              </a:ext>
            </a:extLst>
          </p:cNvPr>
          <p:cNvSpPr txBox="1"/>
          <p:nvPr/>
        </p:nvSpPr>
        <p:spPr>
          <a:xfrm>
            <a:off x="194642" y="718749"/>
            <a:ext cx="11802716" cy="2369880"/>
          </a:xfrm>
          <a:prstGeom prst="rect">
            <a:avLst/>
          </a:prstGeom>
          <a:noFill/>
        </p:spPr>
        <p:txBody>
          <a:bodyPr wrap="square">
            <a:spAutoFit/>
          </a:bodyPr>
          <a:lstStyle/>
          <a:p>
            <a:r>
              <a:rPr lang="fr-MA" sz="2800" b="1" dirty="0">
                <a:solidFill>
                  <a:schemeClr val="accent2">
                    <a:lumMod val="60000"/>
                    <a:lumOff val="40000"/>
                  </a:schemeClr>
                </a:solidFill>
                <a:latin typeface="LM Roman Dunhill 10" pitchFamily="2" charset="77"/>
              </a:rPr>
              <a:t>Filtrage des requêtes : </a:t>
            </a:r>
            <a:r>
              <a:rPr lang="fr-MA" sz="2400" dirty="0">
                <a:latin typeface="LM Roman Dunhill 10" pitchFamily="2" charset="77"/>
              </a:rPr>
              <a:t>Lorsqu’une personne visite un site web, elle «demande » une page HTML au serveur web. Ces requêtes sont souvent visibles pour les. hébergeurs web, qui peuvent voir certains facteurs d'identification tels que les adresses IP et les agents utilisateurs comme les navigateurs web. Nous avons déjà abordé le blocage des IP, mais les hébergeurs web peuvent également filtrer par agent utilisateur.</a:t>
            </a:r>
            <a:endParaRPr lang="fr-FR" sz="2400" dirty="0">
              <a:latin typeface="LM Roman Dunhill 10" pitchFamily="2" charset="77"/>
            </a:endParaRPr>
          </a:p>
        </p:txBody>
      </p:sp>
      <p:sp>
        <p:nvSpPr>
          <p:cNvPr id="5" name="ZoneTexte 4">
            <a:extLst>
              <a:ext uri="{FF2B5EF4-FFF2-40B4-BE49-F238E27FC236}">
                <a16:creationId xmlns:a16="http://schemas.microsoft.com/office/drawing/2014/main" id="{BF75C8EC-08C3-C029-A41F-F61C0C2E2F00}"/>
              </a:ext>
            </a:extLst>
          </p:cNvPr>
          <p:cNvSpPr txBox="1"/>
          <p:nvPr/>
        </p:nvSpPr>
        <p:spPr>
          <a:xfrm>
            <a:off x="6380915" y="3727175"/>
            <a:ext cx="2325763" cy="1838739"/>
          </a:xfrm>
          <a:prstGeom prst="rect">
            <a:avLst/>
          </a:prstGeom>
          <a:noFill/>
          <a:ln w="25400">
            <a:solidFill>
              <a:schemeClr val="accent1">
                <a:alpha val="95728"/>
              </a:schemeClr>
            </a:solidFill>
          </a:ln>
        </p:spPr>
        <p:txBody>
          <a:bodyPr wrap="square" rtlCol="0">
            <a:spAutoFit/>
          </a:bodyPr>
          <a:lstStyle/>
          <a:p>
            <a:endParaRPr lang="fr-FR" dirty="0"/>
          </a:p>
        </p:txBody>
      </p:sp>
    </p:spTree>
    <p:extLst>
      <p:ext uri="{BB962C8B-B14F-4D97-AF65-F5344CB8AC3E}">
        <p14:creationId xmlns:p14="http://schemas.microsoft.com/office/powerpoint/2010/main" val="19688014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heckerboard(across)">
                                      <p:cBhvr>
                                        <p:cTn id="14" dur="500"/>
                                        <p:tgtEl>
                                          <p:spTgt spid="5"/>
                                        </p:tgtEl>
                                      </p:cBhvr>
                                    </p:animEffect>
                                  </p:childTnLst>
                                </p:cTn>
                              </p:par>
                              <p:par>
                                <p:cTn id="15" presetID="5"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DE26-BFBB-7CE9-5150-6EA3D99933A1}"/>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E73C6A50-0F89-27DF-14C6-DE33A204A8EB}"/>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000" dirty="0"/>
              <a:t>La protection contre le web scraping</a:t>
            </a:r>
            <a:endParaRPr lang="fr-MA" sz="6000" dirty="0"/>
          </a:p>
        </p:txBody>
      </p:sp>
      <p:pic>
        <p:nvPicPr>
          <p:cNvPr id="2" name="Image 1">
            <a:extLst>
              <a:ext uri="{FF2B5EF4-FFF2-40B4-BE49-F238E27FC236}">
                <a16:creationId xmlns:a16="http://schemas.microsoft.com/office/drawing/2014/main" id="{C47FB17F-C4C4-C424-AFB7-0956510C8721}"/>
              </a:ext>
            </a:extLst>
          </p:cNvPr>
          <p:cNvPicPr>
            <a:picLocks noChangeAspect="1"/>
          </p:cNvPicPr>
          <p:nvPr/>
        </p:nvPicPr>
        <p:blipFill>
          <a:blip r:embed="rId2"/>
          <a:stretch>
            <a:fillRect/>
          </a:stretch>
        </p:blipFill>
        <p:spPr>
          <a:xfrm>
            <a:off x="3458817" y="2390448"/>
            <a:ext cx="8733183" cy="4149499"/>
          </a:xfrm>
          <a:prstGeom prst="rect">
            <a:avLst/>
          </a:prstGeom>
        </p:spPr>
      </p:pic>
      <p:sp>
        <p:nvSpPr>
          <p:cNvPr id="4" name="ZoneTexte 3">
            <a:extLst>
              <a:ext uri="{FF2B5EF4-FFF2-40B4-BE49-F238E27FC236}">
                <a16:creationId xmlns:a16="http://schemas.microsoft.com/office/drawing/2014/main" id="{6870625F-030E-7695-796A-1E4FD7B5D0AF}"/>
              </a:ext>
            </a:extLst>
          </p:cNvPr>
          <p:cNvSpPr txBox="1"/>
          <p:nvPr/>
        </p:nvSpPr>
        <p:spPr>
          <a:xfrm>
            <a:off x="194642" y="718749"/>
            <a:ext cx="11802716" cy="1631216"/>
          </a:xfrm>
          <a:prstGeom prst="rect">
            <a:avLst/>
          </a:prstGeom>
          <a:noFill/>
        </p:spPr>
        <p:txBody>
          <a:bodyPr wrap="square">
            <a:spAutoFit/>
          </a:bodyPr>
          <a:lstStyle/>
          <a:p>
            <a:r>
              <a:rPr lang="fr-MA" sz="2800" b="1" dirty="0">
                <a:solidFill>
                  <a:schemeClr val="accent2">
                    <a:lumMod val="60000"/>
                    <a:lumOff val="40000"/>
                  </a:schemeClr>
                </a:solidFill>
                <a:latin typeface="LM Roman Dunhill 10" pitchFamily="2" charset="77"/>
              </a:rPr>
              <a:t>Afficher un Captcha :</a:t>
            </a:r>
            <a:r>
              <a:rPr lang="fr-MA" sz="2400" dirty="0">
                <a:latin typeface="LM Roman Dunhill 10" pitchFamily="2" charset="77"/>
              </a:rPr>
              <a:t> Avez-vous déjà dû saisir une étrange chaîne de texte ou cliquer sur au moins six voiliers avant d'accéder à une page ? Alors vous avez rencontré un Captcha. Bien qu'ils soient simples, ils sont incroyablement efficaces pour filtrer les extracteurs web et autres robots.</a:t>
            </a:r>
            <a:endParaRPr lang="fr-FR" sz="2400" dirty="0">
              <a:latin typeface="LM Roman Dunhill 10" pitchFamily="2" charset="77"/>
            </a:endParaRPr>
          </a:p>
        </p:txBody>
      </p:sp>
      <p:sp>
        <p:nvSpPr>
          <p:cNvPr id="3" name="ZoneTexte 2">
            <a:extLst>
              <a:ext uri="{FF2B5EF4-FFF2-40B4-BE49-F238E27FC236}">
                <a16:creationId xmlns:a16="http://schemas.microsoft.com/office/drawing/2014/main" id="{3FA72137-A44A-4AFB-AE40-73BA7107C944}"/>
              </a:ext>
            </a:extLst>
          </p:cNvPr>
          <p:cNvSpPr txBox="1"/>
          <p:nvPr/>
        </p:nvSpPr>
        <p:spPr>
          <a:xfrm>
            <a:off x="5108713" y="5227979"/>
            <a:ext cx="2544418" cy="1093305"/>
          </a:xfrm>
          <a:prstGeom prst="rect">
            <a:avLst/>
          </a:prstGeom>
          <a:noFill/>
          <a:ln w="25400">
            <a:solidFill>
              <a:schemeClr val="accent1">
                <a:alpha val="85945"/>
              </a:schemeClr>
            </a:solidFill>
          </a:ln>
        </p:spPr>
        <p:txBody>
          <a:bodyPr wrap="square" rtlCol="0">
            <a:spAutoFit/>
          </a:bodyPr>
          <a:lstStyle/>
          <a:p>
            <a:endParaRPr lang="fr-FR" dirty="0"/>
          </a:p>
        </p:txBody>
      </p:sp>
    </p:spTree>
    <p:extLst>
      <p:ext uri="{BB962C8B-B14F-4D97-AF65-F5344CB8AC3E}">
        <p14:creationId xmlns:p14="http://schemas.microsoft.com/office/powerpoint/2010/main" val="12759658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par>
                                <p:cTn id="12" presetID="5"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582D-B73C-464E-6BF3-74B604BDC6ED}"/>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7529C025-06AE-C4D0-257E-1F054224067D}"/>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000" dirty="0"/>
              <a:t>La protection contre le web scraping</a:t>
            </a:r>
            <a:endParaRPr lang="fr-MA" sz="6000" dirty="0"/>
          </a:p>
        </p:txBody>
      </p:sp>
      <p:pic>
        <p:nvPicPr>
          <p:cNvPr id="2" name="Image 1">
            <a:extLst>
              <a:ext uri="{FF2B5EF4-FFF2-40B4-BE49-F238E27FC236}">
                <a16:creationId xmlns:a16="http://schemas.microsoft.com/office/drawing/2014/main" id="{27F1E91B-0105-C53B-3ACF-A69BFE33F9E1}"/>
              </a:ext>
            </a:extLst>
          </p:cNvPr>
          <p:cNvPicPr>
            <a:picLocks noChangeAspect="1"/>
          </p:cNvPicPr>
          <p:nvPr/>
        </p:nvPicPr>
        <p:blipFill>
          <a:blip r:embed="rId2"/>
          <a:stretch>
            <a:fillRect/>
          </a:stretch>
        </p:blipFill>
        <p:spPr>
          <a:xfrm>
            <a:off x="3737113" y="2827771"/>
            <a:ext cx="8454887" cy="4149499"/>
          </a:xfrm>
          <a:prstGeom prst="rect">
            <a:avLst/>
          </a:prstGeom>
        </p:spPr>
      </p:pic>
      <p:sp>
        <p:nvSpPr>
          <p:cNvPr id="4" name="ZoneTexte 3">
            <a:extLst>
              <a:ext uri="{FF2B5EF4-FFF2-40B4-BE49-F238E27FC236}">
                <a16:creationId xmlns:a16="http://schemas.microsoft.com/office/drawing/2014/main" id="{7229E58C-98E4-624F-BDB8-14C50BAC33C5}"/>
              </a:ext>
            </a:extLst>
          </p:cNvPr>
          <p:cNvSpPr txBox="1"/>
          <p:nvPr/>
        </p:nvSpPr>
        <p:spPr>
          <a:xfrm>
            <a:off x="194642" y="718749"/>
            <a:ext cx="11802716" cy="2369880"/>
          </a:xfrm>
          <a:prstGeom prst="rect">
            <a:avLst/>
          </a:prstGeom>
          <a:noFill/>
        </p:spPr>
        <p:txBody>
          <a:bodyPr wrap="square">
            <a:spAutoFit/>
          </a:bodyPr>
          <a:lstStyle/>
          <a:p>
            <a:r>
              <a:rPr lang="fr-MA" sz="2800" b="1" dirty="0">
                <a:solidFill>
                  <a:schemeClr val="accent2">
                    <a:lumMod val="60000"/>
                    <a:lumOff val="40000"/>
                  </a:schemeClr>
                </a:solidFill>
                <a:latin typeface="LM Roman Dunhill 10" pitchFamily="2" charset="77"/>
              </a:rPr>
              <a:t>Honeypots : </a:t>
            </a:r>
            <a:r>
              <a:rPr lang="fr-MA" sz="2400" dirty="0">
                <a:latin typeface="LM Roman Dunhill 10" pitchFamily="2" charset="77"/>
              </a:rPr>
              <a:t>Un honeypot ou pot de miel est un type de piège utilisé pour attirer et identifier les visiteurs indésirables. Dans le cas des extracteurs web, un hébergeur web peut inclure des liens invisibles sur sa page web. Les utilisateurs humains ne s'en apercevront pas, mais les robots les visiteront automatiquement en les faisant défiler, ce qui permettra aux hébergeurs web de collecter (et de bloquer) leurs adresses IP ou leurs agents utilisateurs.</a:t>
            </a:r>
            <a:endParaRPr lang="fr-FR" sz="2400" dirty="0">
              <a:latin typeface="LM Roman Dunhill 10" pitchFamily="2" charset="77"/>
            </a:endParaRPr>
          </a:p>
        </p:txBody>
      </p:sp>
      <p:sp>
        <p:nvSpPr>
          <p:cNvPr id="3" name="ZoneTexte 2">
            <a:extLst>
              <a:ext uri="{FF2B5EF4-FFF2-40B4-BE49-F238E27FC236}">
                <a16:creationId xmlns:a16="http://schemas.microsoft.com/office/drawing/2014/main" id="{53DB4071-AD8E-B46E-DADD-C0ECA6BDFC66}"/>
              </a:ext>
            </a:extLst>
          </p:cNvPr>
          <p:cNvSpPr txBox="1"/>
          <p:nvPr/>
        </p:nvSpPr>
        <p:spPr>
          <a:xfrm>
            <a:off x="8143458" y="5705059"/>
            <a:ext cx="2544418" cy="1093305"/>
          </a:xfrm>
          <a:prstGeom prst="rect">
            <a:avLst/>
          </a:prstGeom>
          <a:noFill/>
          <a:ln w="25400">
            <a:solidFill>
              <a:schemeClr val="accent1">
                <a:alpha val="85945"/>
              </a:schemeClr>
            </a:solidFill>
          </a:ln>
        </p:spPr>
        <p:txBody>
          <a:bodyPr wrap="square" rtlCol="0">
            <a:spAutoFit/>
          </a:bodyPr>
          <a:lstStyle/>
          <a:p>
            <a:endParaRPr lang="fr-FR" dirty="0"/>
          </a:p>
        </p:txBody>
      </p:sp>
    </p:spTree>
    <p:extLst>
      <p:ext uri="{BB962C8B-B14F-4D97-AF65-F5344CB8AC3E}">
        <p14:creationId xmlns:p14="http://schemas.microsoft.com/office/powerpoint/2010/main" val="17586846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par>
                                <p:cTn id="13" presetID="5"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heckerboard(across)">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EA59B-8DB5-E17C-8D1A-67D5FA738FF8}"/>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D8340C4C-A228-0325-EF0C-BB7708A667C9}"/>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L'aspect éthérique et juridiques</a:t>
            </a:r>
            <a:endParaRPr lang="fr-MA" sz="6600" dirty="0"/>
          </a:p>
        </p:txBody>
      </p:sp>
      <p:sp>
        <p:nvSpPr>
          <p:cNvPr id="3" name="ZoneTexte 2">
            <a:extLst>
              <a:ext uri="{FF2B5EF4-FFF2-40B4-BE49-F238E27FC236}">
                <a16:creationId xmlns:a16="http://schemas.microsoft.com/office/drawing/2014/main" id="{05E429AE-B2C2-A58D-A09E-D31330AA6375}"/>
              </a:ext>
            </a:extLst>
          </p:cNvPr>
          <p:cNvSpPr txBox="1"/>
          <p:nvPr/>
        </p:nvSpPr>
        <p:spPr>
          <a:xfrm>
            <a:off x="273325" y="1228397"/>
            <a:ext cx="11097040" cy="3539430"/>
          </a:xfrm>
          <a:prstGeom prst="rect">
            <a:avLst/>
          </a:prstGeom>
          <a:noFill/>
        </p:spPr>
        <p:txBody>
          <a:bodyPr wrap="square">
            <a:spAutoFit/>
          </a:bodyPr>
          <a:lstStyle/>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Consentement: </a:t>
            </a:r>
            <a:r>
              <a:rPr lang="fr-FR" sz="2800" dirty="0">
                <a:latin typeface="LM Roman Dunhill 10" pitchFamily="2" charset="77"/>
              </a:rPr>
              <a:t>Le scraping de sites web sans consentement peut violer les termes et conditions de ces sites, ce qui pose des questions d'éthique sur le respect de la propriété et des règles établies par les propriétaires de sites web.</a:t>
            </a:r>
          </a:p>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Respect de la vie privée : </a:t>
            </a:r>
            <a:r>
              <a:rPr lang="fr-FR" sz="2800" dirty="0">
                <a:latin typeface="LM Roman Dunhill 10" pitchFamily="2" charset="77"/>
              </a:rPr>
              <a:t>La collecte de données personnelles sans consentement des individus peut enfreindre les lois sur la protection de la vie privée, comme le Règlement général sur la protection des données (RGPD) en Europe.</a:t>
            </a:r>
          </a:p>
        </p:txBody>
      </p:sp>
    </p:spTree>
    <p:extLst>
      <p:ext uri="{BB962C8B-B14F-4D97-AF65-F5344CB8AC3E}">
        <p14:creationId xmlns:p14="http://schemas.microsoft.com/office/powerpoint/2010/main" val="25868879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C3E8D-0B50-EEFD-3B1A-3E7CF386640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0E330275-6477-CB95-9A1A-7090DB21C36A}"/>
              </a:ext>
            </a:extLst>
          </p:cNvPr>
          <p:cNvSpPr txBox="1">
            <a:spLocks/>
          </p:cNvSpPr>
          <p:nvPr/>
        </p:nvSpPr>
        <p:spPr>
          <a:xfrm>
            <a:off x="-46385" y="-301134"/>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L'aspect éthérique et juridiques</a:t>
            </a:r>
            <a:endParaRPr lang="fr-MA" sz="6600" dirty="0"/>
          </a:p>
        </p:txBody>
      </p:sp>
      <p:sp>
        <p:nvSpPr>
          <p:cNvPr id="3" name="ZoneTexte 2">
            <a:extLst>
              <a:ext uri="{FF2B5EF4-FFF2-40B4-BE49-F238E27FC236}">
                <a16:creationId xmlns:a16="http://schemas.microsoft.com/office/drawing/2014/main" id="{1B49C7E2-0B63-DAC1-171B-2E9EAD260379}"/>
              </a:ext>
            </a:extLst>
          </p:cNvPr>
          <p:cNvSpPr txBox="1"/>
          <p:nvPr/>
        </p:nvSpPr>
        <p:spPr>
          <a:xfrm>
            <a:off x="472108" y="1434795"/>
            <a:ext cx="11247784" cy="3970318"/>
          </a:xfrm>
          <a:prstGeom prst="rect">
            <a:avLst/>
          </a:prstGeom>
          <a:noFill/>
        </p:spPr>
        <p:txBody>
          <a:bodyPr wrap="square">
            <a:spAutoFit/>
          </a:bodyPr>
          <a:lstStyle/>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Charge sur les ressources: </a:t>
            </a:r>
            <a:r>
              <a:rPr lang="fr-FR" sz="2800" dirty="0">
                <a:latin typeface="LM Roman Dunhill 10" pitchFamily="2" charset="77"/>
              </a:rPr>
              <a:t>Un scraping intensif peut surcharger les serveurs des sites web, affectant potentiellement leur fonctionnement et leur accessibilité pour les autres utilisateurs.</a:t>
            </a:r>
          </a:p>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Utilisation des données : </a:t>
            </a:r>
            <a:r>
              <a:rPr lang="fr-FR" sz="2800" dirty="0">
                <a:latin typeface="LM Roman Dunhill 10" pitchFamily="2" charset="77"/>
              </a:rPr>
              <a:t>L'utilisation des données collectées pour des fins malveillantes, comme le spamming ou la concurrence déloyale, est également un aspect critique.</a:t>
            </a:r>
          </a:p>
          <a:p>
            <a:pPr marL="457200" indent="-457200">
              <a:buFont typeface="Arial" panose="020B0604020202020204" pitchFamily="34" charset="0"/>
              <a:buChar char="•"/>
            </a:pPr>
            <a:r>
              <a:rPr lang="fr-FR" sz="2800" b="1" dirty="0">
                <a:solidFill>
                  <a:schemeClr val="accent2">
                    <a:lumMod val="60000"/>
                    <a:lumOff val="40000"/>
                  </a:schemeClr>
                </a:solidFill>
                <a:latin typeface="LM Roman Dunhill 10" pitchFamily="2" charset="77"/>
              </a:rPr>
              <a:t>Propriété intellectuelle : </a:t>
            </a:r>
            <a:r>
              <a:rPr lang="fr-FR" sz="2800" dirty="0">
                <a:latin typeface="LM Roman Dunhill 10" pitchFamily="2" charset="77"/>
              </a:rPr>
              <a:t>Le contenu des sites web peut être protégé par des droits d'auteur, et sa réutilisation sans autorisation peut constituer une infraction.</a:t>
            </a:r>
          </a:p>
        </p:txBody>
      </p:sp>
    </p:spTree>
    <p:extLst>
      <p:ext uri="{BB962C8B-B14F-4D97-AF65-F5344CB8AC3E}">
        <p14:creationId xmlns:p14="http://schemas.microsoft.com/office/powerpoint/2010/main" val="20724261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a:extLst>
            <a:ext uri="{FF2B5EF4-FFF2-40B4-BE49-F238E27FC236}">
              <a16:creationId xmlns:a16="http://schemas.microsoft.com/office/drawing/2014/main" id="{66FFE233-CB5A-1064-5934-6355495893E2}"/>
            </a:ext>
          </a:extLst>
        </p:cNvPr>
        <p:cNvGrpSpPr/>
        <p:nvPr/>
      </p:nvGrpSpPr>
      <p:grpSpPr>
        <a:xfrm>
          <a:off x="0" y="0"/>
          <a:ext cx="0" cy="0"/>
          <a:chOff x="0" y="0"/>
          <a:chExt cx="0" cy="0"/>
        </a:xfrm>
      </p:grpSpPr>
      <p:sp>
        <p:nvSpPr>
          <p:cNvPr id="572" name="Google Shape;572;p69">
            <a:extLst>
              <a:ext uri="{FF2B5EF4-FFF2-40B4-BE49-F238E27FC236}">
                <a16:creationId xmlns:a16="http://schemas.microsoft.com/office/drawing/2014/main" id="{85E7F168-B2CC-6685-3F0C-A3D27A93BEC2}"/>
              </a:ext>
            </a:extLst>
          </p:cNvPr>
          <p:cNvSpPr txBox="1">
            <a:spLocks noGrp="1"/>
          </p:cNvSpPr>
          <p:nvPr>
            <p:ph type="title"/>
          </p:nvPr>
        </p:nvSpPr>
        <p:spPr>
          <a:xfrm>
            <a:off x="0" y="1703916"/>
            <a:ext cx="12192000" cy="1091200"/>
          </a:xfrm>
          <a:prstGeom prst="rect">
            <a:avLst/>
          </a:prstGeom>
        </p:spPr>
        <p:txBody>
          <a:bodyPr spcFirstLastPara="1" wrap="square" lIns="121900" tIns="121900" rIns="121900" bIns="121900" anchor="t" anchorCtr="0">
            <a:noAutofit/>
          </a:bodyPr>
          <a:lstStyle/>
          <a:p>
            <a:pPr algn="ctr"/>
            <a:r>
              <a:rPr lang="fr-FR" noProof="0" dirty="0"/>
              <a:t>Application </a:t>
            </a:r>
            <a:br>
              <a:rPr lang="fr-FR" noProof="0" dirty="0"/>
            </a:br>
            <a:r>
              <a:rPr lang="fr-FR" sz="5867" b="1" dirty="0">
                <a:latin typeface="LM Roman Dunhill 10" pitchFamily="2" charset="77"/>
              </a:rPr>
              <a:t>Exemple du Web Scraping </a:t>
            </a:r>
            <a:br>
              <a:rPr lang="fr-FR" sz="5867" dirty="0">
                <a:latin typeface="LM Roman Dunhill 10" pitchFamily="2" charset="77"/>
              </a:rPr>
            </a:br>
            <a:br>
              <a:rPr lang="fr-FR" sz="8000" dirty="0"/>
            </a:br>
            <a:endParaRPr lang="fr-FR" dirty="0"/>
          </a:p>
        </p:txBody>
      </p:sp>
    </p:spTree>
    <p:extLst>
      <p:ext uri="{BB962C8B-B14F-4D97-AF65-F5344CB8AC3E}">
        <p14:creationId xmlns:p14="http://schemas.microsoft.com/office/powerpoint/2010/main" val="9005365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blinds(horizontal)">
                                      <p:cBhvr>
                                        <p:cTn id="7" dur="500"/>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89206-1D72-8AFF-4564-B0B5A7C64F0F}"/>
              </a:ext>
            </a:extLst>
          </p:cNvPr>
          <p:cNvSpPr>
            <a:spLocks noGrp="1"/>
          </p:cNvSpPr>
          <p:nvPr>
            <p:ph type="title"/>
          </p:nvPr>
        </p:nvSpPr>
        <p:spPr>
          <a:xfrm>
            <a:off x="0" y="-221642"/>
            <a:ext cx="10290000" cy="763600"/>
          </a:xfrm>
        </p:spPr>
        <p:txBody>
          <a:bodyPr/>
          <a:lstStyle/>
          <a:p>
            <a:r>
              <a:rPr lang="fr-FR" sz="6600" dirty="0"/>
              <a:t>Définition</a:t>
            </a:r>
            <a:endParaRPr lang="fr-FR" sz="8668" dirty="0"/>
          </a:p>
        </p:txBody>
      </p:sp>
      <p:sp>
        <p:nvSpPr>
          <p:cNvPr id="4" name="ZoneTexte 3">
            <a:extLst>
              <a:ext uri="{FF2B5EF4-FFF2-40B4-BE49-F238E27FC236}">
                <a16:creationId xmlns:a16="http://schemas.microsoft.com/office/drawing/2014/main" id="{8F1FB51B-D9BA-2E39-ADD7-D7E388A9D528}"/>
              </a:ext>
            </a:extLst>
          </p:cNvPr>
          <p:cNvSpPr txBox="1"/>
          <p:nvPr/>
        </p:nvSpPr>
        <p:spPr>
          <a:xfrm>
            <a:off x="0" y="957765"/>
            <a:ext cx="12192000" cy="1569660"/>
          </a:xfrm>
          <a:prstGeom prst="rect">
            <a:avLst/>
          </a:prstGeom>
          <a:noFill/>
        </p:spPr>
        <p:txBody>
          <a:bodyPr wrap="square">
            <a:spAutoFit/>
          </a:bodyPr>
          <a:lstStyle/>
          <a:p>
            <a:r>
              <a:rPr lang="fr-FR" sz="2400" dirty="0">
                <a:latin typeface="LM Roman Dunhill 10" pitchFamily="2" charset="77"/>
              </a:rPr>
              <a:t>Le web scraping, également connu sous le nom de data scraping, est le processus </a:t>
            </a:r>
            <a:r>
              <a:rPr lang="fr-FR" sz="2400" b="1" dirty="0">
                <a:solidFill>
                  <a:schemeClr val="accent2">
                    <a:lumMod val="60000"/>
                    <a:lumOff val="40000"/>
                  </a:schemeClr>
                </a:solidFill>
                <a:latin typeface="LM Roman Dunhill 10" pitchFamily="2" charset="77"/>
              </a:rPr>
              <a:t>d'extraction</a:t>
            </a:r>
            <a:r>
              <a:rPr lang="fr-FR" sz="2400" dirty="0">
                <a:latin typeface="LM Roman Dunhill 10" pitchFamily="2" charset="77"/>
              </a:rPr>
              <a:t> et de </a:t>
            </a:r>
            <a:r>
              <a:rPr lang="fr-FR" sz="2400" b="1" dirty="0">
                <a:solidFill>
                  <a:schemeClr val="accent2">
                    <a:lumMod val="60000"/>
                    <a:lumOff val="40000"/>
                  </a:schemeClr>
                </a:solidFill>
                <a:latin typeface="LM Roman Dunhill 10" pitchFamily="2" charset="77"/>
              </a:rPr>
              <a:t>collecte de donnée</a:t>
            </a:r>
            <a:r>
              <a:rPr lang="fr-FR" sz="2400" dirty="0">
                <a:solidFill>
                  <a:schemeClr val="accent2">
                    <a:lumMod val="60000"/>
                    <a:lumOff val="40000"/>
                  </a:schemeClr>
                </a:solidFill>
                <a:latin typeface="LM Roman Dunhill 10" pitchFamily="2" charset="77"/>
              </a:rPr>
              <a:t>s</a:t>
            </a:r>
            <a:r>
              <a:rPr lang="fr-FR" sz="2400" dirty="0">
                <a:latin typeface="LM Roman Dunhill 10" pitchFamily="2" charset="77"/>
              </a:rPr>
              <a:t> sur Internet ou des sites Web. Les données récupérées peuvent être enregistrées sur un système local ou peuvent être utilisées pour l'analyse des données.</a:t>
            </a:r>
          </a:p>
        </p:txBody>
      </p:sp>
      <p:sp>
        <p:nvSpPr>
          <p:cNvPr id="11" name="ZoneTexte 10">
            <a:extLst>
              <a:ext uri="{FF2B5EF4-FFF2-40B4-BE49-F238E27FC236}">
                <a16:creationId xmlns:a16="http://schemas.microsoft.com/office/drawing/2014/main" id="{2B970311-054B-9E17-4B6B-8F577394DB87}"/>
              </a:ext>
            </a:extLst>
          </p:cNvPr>
          <p:cNvSpPr txBox="1"/>
          <p:nvPr/>
        </p:nvSpPr>
        <p:spPr>
          <a:xfrm>
            <a:off x="86640" y="5321386"/>
            <a:ext cx="12018719" cy="1200329"/>
          </a:xfrm>
          <a:prstGeom prst="rect">
            <a:avLst/>
          </a:prstGeom>
          <a:noFill/>
        </p:spPr>
        <p:txBody>
          <a:bodyPr wrap="square">
            <a:spAutoFit/>
          </a:bodyPr>
          <a:lstStyle/>
          <a:p>
            <a:r>
              <a:rPr lang="fr-FR" sz="2400" dirty="0">
                <a:latin typeface="LM Roman Dunhill 10" pitchFamily="2" charset="77"/>
              </a:rPr>
              <a:t>Une fois les données extraites et stockées, elles peuvent être utilisées de plusieurs manières. Par exemple, pour trouver des informations de contact ou comparer des prix sur différents sites web.</a:t>
            </a:r>
          </a:p>
        </p:txBody>
      </p:sp>
      <p:pic>
        <p:nvPicPr>
          <p:cNvPr id="15" name="Image 14">
            <a:extLst>
              <a:ext uri="{FF2B5EF4-FFF2-40B4-BE49-F238E27FC236}">
                <a16:creationId xmlns:a16="http://schemas.microsoft.com/office/drawing/2014/main" id="{6770C5D3-2FC0-78E6-61B3-653BFEDF47A6}"/>
              </a:ext>
            </a:extLst>
          </p:cNvPr>
          <p:cNvPicPr>
            <a:picLocks noChangeAspect="1"/>
          </p:cNvPicPr>
          <p:nvPr/>
        </p:nvPicPr>
        <p:blipFill>
          <a:blip r:embed="rId2"/>
          <a:stretch>
            <a:fillRect/>
          </a:stretch>
        </p:blipFill>
        <p:spPr>
          <a:xfrm>
            <a:off x="0" y="1510749"/>
            <a:ext cx="12191999" cy="4631634"/>
          </a:xfrm>
          <a:prstGeom prst="rect">
            <a:avLst/>
          </a:prstGeom>
        </p:spPr>
      </p:pic>
    </p:spTree>
    <p:extLst>
      <p:ext uri="{BB962C8B-B14F-4D97-AF65-F5344CB8AC3E}">
        <p14:creationId xmlns:p14="http://schemas.microsoft.com/office/powerpoint/2010/main" val="4237115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CF0EE7-B4E4-9708-4297-DE07B964BB4D}"/>
              </a:ext>
            </a:extLst>
          </p:cNvPr>
          <p:cNvSpPr>
            <a:spLocks noGrp="1"/>
          </p:cNvSpPr>
          <p:nvPr>
            <p:ph type="title"/>
          </p:nvPr>
        </p:nvSpPr>
        <p:spPr>
          <a:xfrm>
            <a:off x="5127" y="-241519"/>
            <a:ext cx="11564020" cy="763600"/>
          </a:xfrm>
        </p:spPr>
        <p:txBody>
          <a:bodyPr/>
          <a:lstStyle/>
          <a:p>
            <a:r>
              <a:rPr lang="fr-MA" sz="4400" dirty="0"/>
              <a:t>Grandes lignes de l’application</a:t>
            </a:r>
            <a:endParaRPr lang="fr-FR" sz="4400" dirty="0"/>
          </a:p>
        </p:txBody>
      </p:sp>
      <p:sp>
        <p:nvSpPr>
          <p:cNvPr id="4" name="ZoneTexte 3">
            <a:extLst>
              <a:ext uri="{FF2B5EF4-FFF2-40B4-BE49-F238E27FC236}">
                <a16:creationId xmlns:a16="http://schemas.microsoft.com/office/drawing/2014/main" id="{F0DBD6D7-967C-4460-6A4A-0CD4247CA7F1}"/>
              </a:ext>
            </a:extLst>
          </p:cNvPr>
          <p:cNvSpPr txBox="1"/>
          <p:nvPr/>
        </p:nvSpPr>
        <p:spPr>
          <a:xfrm>
            <a:off x="22346" y="292885"/>
            <a:ext cx="12164527" cy="761747"/>
          </a:xfrm>
          <a:prstGeom prst="rect">
            <a:avLst/>
          </a:prstGeom>
          <a:noFill/>
        </p:spPr>
        <p:txBody>
          <a:bodyPr wrap="square">
            <a:spAutoFit/>
          </a:bodyPr>
          <a:lstStyle/>
          <a:p>
            <a:br>
              <a:rPr lang="fr-MA" dirty="0"/>
            </a:br>
            <a:r>
              <a:rPr lang="fr-MA" sz="2000" dirty="0">
                <a:latin typeface="LM Roman Dunhill 10" pitchFamily="2" charset="77"/>
              </a:rPr>
              <a:t>Nous allons récupérer les informations suivantes sur notre site.   </a:t>
            </a:r>
            <a:r>
              <a:rPr lang="fr-MA" sz="2800" b="1" dirty="0">
                <a:solidFill>
                  <a:srgbClr val="002060"/>
                </a:solidFill>
                <a:latin typeface="LM Roman Dunhill 10" pitchFamily="2" charset="77"/>
              </a:rPr>
              <a:t>https://</a:t>
            </a:r>
            <a:r>
              <a:rPr lang="fr-MA" sz="2800" b="1" dirty="0" err="1">
                <a:solidFill>
                  <a:srgbClr val="002060"/>
                </a:solidFill>
                <a:latin typeface="LM Roman Dunhill 10" pitchFamily="2" charset="77"/>
              </a:rPr>
              <a:t>books.toscrape.com</a:t>
            </a:r>
            <a:r>
              <a:rPr lang="fr-MA" sz="2800" b="1" dirty="0">
                <a:solidFill>
                  <a:srgbClr val="002060"/>
                </a:solidFill>
                <a:latin typeface="LM Roman Dunhill 10" pitchFamily="2" charset="77"/>
              </a:rPr>
              <a:t>/</a:t>
            </a:r>
            <a:endParaRPr lang="fr-MA" sz="2400" b="1" dirty="0">
              <a:solidFill>
                <a:srgbClr val="002060"/>
              </a:solidFill>
              <a:latin typeface="LM Roman Dunhill 10" pitchFamily="2" charset="77"/>
            </a:endParaRPr>
          </a:p>
        </p:txBody>
      </p:sp>
      <p:sp>
        <p:nvSpPr>
          <p:cNvPr id="6" name="ZoneTexte 5">
            <a:extLst>
              <a:ext uri="{FF2B5EF4-FFF2-40B4-BE49-F238E27FC236}">
                <a16:creationId xmlns:a16="http://schemas.microsoft.com/office/drawing/2014/main" id="{51C2B089-D8F8-C196-28BF-7033B61E26FD}"/>
              </a:ext>
            </a:extLst>
          </p:cNvPr>
          <p:cNvSpPr txBox="1"/>
          <p:nvPr/>
        </p:nvSpPr>
        <p:spPr>
          <a:xfrm>
            <a:off x="6685722" y="1263979"/>
            <a:ext cx="5506278" cy="1323439"/>
          </a:xfrm>
          <a:prstGeom prst="rect">
            <a:avLst/>
          </a:prstGeom>
          <a:noFill/>
        </p:spPr>
        <p:txBody>
          <a:bodyPr wrap="square">
            <a:spAutoFit/>
          </a:bodyPr>
          <a:lstStyle/>
          <a:p>
            <a:r>
              <a:rPr lang="fr-MA" sz="2000" dirty="0">
                <a:latin typeface="LM Roman Dunhill 10" pitchFamily="2" charset="77"/>
              </a:rPr>
              <a:t>C'est un endroit sûr pour les débutants qui apprennent le web </a:t>
            </a:r>
            <a:r>
              <a:rPr lang="fr-MA" sz="2000" dirty="0" err="1">
                <a:latin typeface="LM Roman Dunhill 10" pitchFamily="2" charset="77"/>
              </a:rPr>
              <a:t>scraping</a:t>
            </a:r>
            <a:r>
              <a:rPr lang="fr-MA" sz="2000" dirty="0">
                <a:latin typeface="LM Roman Dunhill 10" pitchFamily="2" charset="77"/>
              </a:rPr>
              <a:t> et pour les</a:t>
            </a:r>
            <a:br>
              <a:rPr lang="fr-MA" sz="2000" dirty="0">
                <a:latin typeface="LM Roman Dunhill 10" pitchFamily="2" charset="77"/>
              </a:rPr>
            </a:br>
            <a:r>
              <a:rPr lang="fr-MA" sz="2000" dirty="0">
                <a:latin typeface="LM Roman Dunhill 10" pitchFamily="2" charset="77"/>
              </a:rPr>
              <a:t>développeurs qui valident également leurs technologies de </a:t>
            </a:r>
            <a:r>
              <a:rPr lang="fr-MA" sz="2000" dirty="0" err="1">
                <a:latin typeface="LM Roman Dunhill 10" pitchFamily="2" charset="77"/>
              </a:rPr>
              <a:t>scraping</a:t>
            </a:r>
            <a:r>
              <a:rPr lang="fr-MA" sz="2000" dirty="0">
                <a:latin typeface="LM Roman Dunhill 10" pitchFamily="2" charset="77"/>
              </a:rPr>
              <a:t>.</a:t>
            </a:r>
            <a:endParaRPr lang="fr-FR" sz="2000" dirty="0">
              <a:latin typeface="LM Roman Dunhill 10" pitchFamily="2" charset="77"/>
            </a:endParaRPr>
          </a:p>
        </p:txBody>
      </p:sp>
      <p:pic>
        <p:nvPicPr>
          <p:cNvPr id="7" name="Image 6">
            <a:extLst>
              <a:ext uri="{FF2B5EF4-FFF2-40B4-BE49-F238E27FC236}">
                <a16:creationId xmlns:a16="http://schemas.microsoft.com/office/drawing/2014/main" id="{E6741E45-860D-54F9-A8DC-EFFAA1DF63F5}"/>
              </a:ext>
            </a:extLst>
          </p:cNvPr>
          <p:cNvPicPr>
            <a:picLocks noChangeAspect="1"/>
          </p:cNvPicPr>
          <p:nvPr/>
        </p:nvPicPr>
        <p:blipFill>
          <a:blip r:embed="rId2"/>
          <a:stretch>
            <a:fillRect/>
          </a:stretch>
        </p:blipFill>
        <p:spPr>
          <a:xfrm>
            <a:off x="22346" y="956325"/>
            <a:ext cx="6663376" cy="2244075"/>
          </a:xfrm>
          <a:prstGeom prst="rect">
            <a:avLst/>
          </a:prstGeom>
        </p:spPr>
      </p:pic>
      <p:pic>
        <p:nvPicPr>
          <p:cNvPr id="27652" name="Picture 4">
            <a:extLst>
              <a:ext uri="{FF2B5EF4-FFF2-40B4-BE49-F238E27FC236}">
                <a16:creationId xmlns:a16="http://schemas.microsoft.com/office/drawing/2014/main" id="{532A5973-4FF1-2D32-4775-3165CC115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3" y="3289853"/>
            <a:ext cx="12192000" cy="1779104"/>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25BBEE0C-8610-447E-0AF0-0146E5B5321A}"/>
              </a:ext>
            </a:extLst>
          </p:cNvPr>
          <p:cNvSpPr txBox="1"/>
          <p:nvPr/>
        </p:nvSpPr>
        <p:spPr>
          <a:xfrm>
            <a:off x="334618" y="5547732"/>
            <a:ext cx="11234529" cy="707886"/>
          </a:xfrm>
          <a:prstGeom prst="rect">
            <a:avLst/>
          </a:prstGeom>
          <a:noFill/>
        </p:spPr>
        <p:txBody>
          <a:bodyPr wrap="square">
            <a:spAutoFit/>
          </a:bodyPr>
          <a:lstStyle/>
          <a:p>
            <a:pPr rtl="0"/>
            <a:r>
              <a:rPr lang="fr-MA" sz="2000" dirty="0">
                <a:latin typeface="LM Roman Dunhill 10" pitchFamily="2" charset="77"/>
              </a:rPr>
              <a:t>Après avoir collecté les informations, nous allons les stocker dans un </a:t>
            </a:r>
            <a:r>
              <a:rPr lang="fr-MA" sz="2000" dirty="0" err="1">
                <a:latin typeface="LM Roman Dunhill 10" pitchFamily="2" charset="77"/>
              </a:rPr>
              <a:t>DataFrame</a:t>
            </a:r>
            <a:r>
              <a:rPr lang="fr-MA" sz="2000" dirty="0">
                <a:latin typeface="LM Roman Dunhill 10" pitchFamily="2" charset="77"/>
              </a:rPr>
              <a:t> Pandas et les convertir en fichier CSV pour un accès facile et une analyse plus approfondie.</a:t>
            </a:r>
          </a:p>
        </p:txBody>
      </p:sp>
    </p:spTree>
    <p:extLst>
      <p:ext uri="{BB962C8B-B14F-4D97-AF65-F5344CB8AC3E}">
        <p14:creationId xmlns:p14="http://schemas.microsoft.com/office/powerpoint/2010/main" val="14918082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7652"/>
                                        </p:tgtEl>
                                        <p:attrNameLst>
                                          <p:attrName>style.visibility</p:attrName>
                                        </p:attrNameLst>
                                      </p:cBhvr>
                                      <p:to>
                                        <p:strVal val="visible"/>
                                      </p:to>
                                    </p:set>
                                    <p:animEffect transition="in" filter="dissolve">
                                      <p:cBhvr>
                                        <p:cTn id="23" dur="500"/>
                                        <p:tgtEl>
                                          <p:spTgt spid="2765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heckerboard(across)">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66DC7-2702-E8B2-D0E6-6F4C91ED6A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D5AFEB9-1147-D456-AFB5-36C629ED2A4D}"/>
              </a:ext>
            </a:extLst>
          </p:cNvPr>
          <p:cNvSpPr>
            <a:spLocks noGrp="1"/>
          </p:cNvSpPr>
          <p:nvPr>
            <p:ph type="title"/>
          </p:nvPr>
        </p:nvSpPr>
        <p:spPr>
          <a:xfrm>
            <a:off x="5127" y="-241519"/>
            <a:ext cx="11564020" cy="763600"/>
          </a:xfrm>
        </p:spPr>
        <p:txBody>
          <a:bodyPr/>
          <a:lstStyle/>
          <a:p>
            <a:r>
              <a:rPr lang="fr-MA" sz="4400" dirty="0"/>
              <a:t>Récupérer tout le contenu</a:t>
            </a:r>
            <a:endParaRPr lang="fr-FR" sz="4400" dirty="0"/>
          </a:p>
        </p:txBody>
      </p:sp>
      <p:pic>
        <p:nvPicPr>
          <p:cNvPr id="3" name="Image 2">
            <a:extLst>
              <a:ext uri="{FF2B5EF4-FFF2-40B4-BE49-F238E27FC236}">
                <a16:creationId xmlns:a16="http://schemas.microsoft.com/office/drawing/2014/main" id="{26A464D8-FB25-FB57-A7E0-D4B9DF5149F3}"/>
              </a:ext>
            </a:extLst>
          </p:cNvPr>
          <p:cNvPicPr>
            <a:picLocks noChangeAspect="1"/>
          </p:cNvPicPr>
          <p:nvPr/>
        </p:nvPicPr>
        <p:blipFill>
          <a:blip r:embed="rId2"/>
          <a:stretch>
            <a:fillRect/>
          </a:stretch>
        </p:blipFill>
        <p:spPr>
          <a:xfrm>
            <a:off x="622853" y="522081"/>
            <a:ext cx="3889512" cy="2018748"/>
          </a:xfrm>
          <a:prstGeom prst="rect">
            <a:avLst/>
          </a:prstGeom>
        </p:spPr>
      </p:pic>
      <p:pic>
        <p:nvPicPr>
          <p:cNvPr id="5" name="Image 4">
            <a:extLst>
              <a:ext uri="{FF2B5EF4-FFF2-40B4-BE49-F238E27FC236}">
                <a16:creationId xmlns:a16="http://schemas.microsoft.com/office/drawing/2014/main" id="{56DDE3E2-D5B6-2062-83CA-EDD796F761B4}"/>
              </a:ext>
            </a:extLst>
          </p:cNvPr>
          <p:cNvPicPr>
            <a:picLocks noChangeAspect="1"/>
          </p:cNvPicPr>
          <p:nvPr/>
        </p:nvPicPr>
        <p:blipFill>
          <a:blip r:embed="rId3"/>
          <a:stretch>
            <a:fillRect/>
          </a:stretch>
        </p:blipFill>
        <p:spPr>
          <a:xfrm>
            <a:off x="622853" y="2540829"/>
            <a:ext cx="3889512" cy="2273300"/>
          </a:xfrm>
          <a:prstGeom prst="rect">
            <a:avLst/>
          </a:prstGeom>
        </p:spPr>
      </p:pic>
      <p:pic>
        <p:nvPicPr>
          <p:cNvPr id="8" name="Image 7">
            <a:extLst>
              <a:ext uri="{FF2B5EF4-FFF2-40B4-BE49-F238E27FC236}">
                <a16:creationId xmlns:a16="http://schemas.microsoft.com/office/drawing/2014/main" id="{19D1B3BB-23B1-EB39-7A5C-F4F0838AAD2C}"/>
              </a:ext>
            </a:extLst>
          </p:cNvPr>
          <p:cNvPicPr>
            <a:picLocks noChangeAspect="1"/>
          </p:cNvPicPr>
          <p:nvPr/>
        </p:nvPicPr>
        <p:blipFill>
          <a:blip r:embed="rId4"/>
          <a:stretch>
            <a:fillRect/>
          </a:stretch>
        </p:blipFill>
        <p:spPr>
          <a:xfrm>
            <a:off x="626165" y="4861671"/>
            <a:ext cx="7772400" cy="1618642"/>
          </a:xfrm>
          <a:prstGeom prst="rect">
            <a:avLst/>
          </a:prstGeom>
        </p:spPr>
      </p:pic>
      <p:pic>
        <p:nvPicPr>
          <p:cNvPr id="9" name="Image 8">
            <a:extLst>
              <a:ext uri="{FF2B5EF4-FFF2-40B4-BE49-F238E27FC236}">
                <a16:creationId xmlns:a16="http://schemas.microsoft.com/office/drawing/2014/main" id="{6E295569-0D95-F63D-9927-12087CBEFB68}"/>
              </a:ext>
            </a:extLst>
          </p:cNvPr>
          <p:cNvPicPr>
            <a:picLocks noChangeAspect="1"/>
          </p:cNvPicPr>
          <p:nvPr/>
        </p:nvPicPr>
        <p:blipFill>
          <a:blip r:embed="rId5"/>
          <a:stretch>
            <a:fillRect/>
          </a:stretch>
        </p:blipFill>
        <p:spPr>
          <a:xfrm>
            <a:off x="5787137" y="724453"/>
            <a:ext cx="2549546" cy="4089676"/>
          </a:xfrm>
          <a:prstGeom prst="rect">
            <a:avLst/>
          </a:prstGeom>
        </p:spPr>
      </p:pic>
      <p:pic>
        <p:nvPicPr>
          <p:cNvPr id="11" name="Image 10">
            <a:extLst>
              <a:ext uri="{FF2B5EF4-FFF2-40B4-BE49-F238E27FC236}">
                <a16:creationId xmlns:a16="http://schemas.microsoft.com/office/drawing/2014/main" id="{24A63A3F-6FEE-524E-65EF-F9F054BECAAF}"/>
              </a:ext>
            </a:extLst>
          </p:cNvPr>
          <p:cNvPicPr>
            <a:picLocks noChangeAspect="1"/>
          </p:cNvPicPr>
          <p:nvPr/>
        </p:nvPicPr>
        <p:blipFill>
          <a:blip r:embed="rId6"/>
          <a:stretch>
            <a:fillRect/>
          </a:stretch>
        </p:blipFill>
        <p:spPr>
          <a:xfrm>
            <a:off x="8673548" y="625613"/>
            <a:ext cx="3352800" cy="5854700"/>
          </a:xfrm>
          <a:prstGeom prst="rect">
            <a:avLst/>
          </a:prstGeom>
        </p:spPr>
      </p:pic>
    </p:spTree>
    <p:extLst>
      <p:ext uri="{BB962C8B-B14F-4D97-AF65-F5344CB8AC3E}">
        <p14:creationId xmlns:p14="http://schemas.microsoft.com/office/powerpoint/2010/main" val="32268221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par>
                                <p:cTn id="23" presetID="5" presetClass="entr" presetSubtype="1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heckerboard(across)">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F06A7-486A-AACC-5E66-FF1744CB663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62C8986-205D-4FFA-0767-2D5B4A709E1F}"/>
              </a:ext>
            </a:extLst>
          </p:cNvPr>
          <p:cNvSpPr>
            <a:spLocks noGrp="1"/>
          </p:cNvSpPr>
          <p:nvPr>
            <p:ph type="title"/>
          </p:nvPr>
        </p:nvSpPr>
        <p:spPr>
          <a:xfrm>
            <a:off x="5127" y="-241519"/>
            <a:ext cx="11564020" cy="763600"/>
          </a:xfrm>
        </p:spPr>
        <p:txBody>
          <a:bodyPr/>
          <a:lstStyle/>
          <a:p>
            <a:r>
              <a:rPr lang="fr-MA" sz="4400" dirty="0"/>
              <a:t>Affiner la récupération avec </a:t>
            </a:r>
            <a:r>
              <a:rPr lang="fr-MA" sz="4400" dirty="0" err="1"/>
              <a:t>BeautifulSoup</a:t>
            </a:r>
            <a:endParaRPr lang="fr-FR" sz="4400" dirty="0"/>
          </a:p>
        </p:txBody>
      </p:sp>
      <p:pic>
        <p:nvPicPr>
          <p:cNvPr id="4" name="Image 3">
            <a:extLst>
              <a:ext uri="{FF2B5EF4-FFF2-40B4-BE49-F238E27FC236}">
                <a16:creationId xmlns:a16="http://schemas.microsoft.com/office/drawing/2014/main" id="{4E50BD60-C683-F134-6E89-64D63554DD15}"/>
              </a:ext>
            </a:extLst>
          </p:cNvPr>
          <p:cNvPicPr>
            <a:picLocks noChangeAspect="1"/>
          </p:cNvPicPr>
          <p:nvPr/>
        </p:nvPicPr>
        <p:blipFill>
          <a:blip r:embed="rId2"/>
          <a:stretch>
            <a:fillRect/>
          </a:stretch>
        </p:blipFill>
        <p:spPr>
          <a:xfrm>
            <a:off x="556591" y="652304"/>
            <a:ext cx="10793895" cy="5553391"/>
          </a:xfrm>
          <a:prstGeom prst="rect">
            <a:avLst/>
          </a:prstGeom>
        </p:spPr>
      </p:pic>
    </p:spTree>
    <p:extLst>
      <p:ext uri="{BB962C8B-B14F-4D97-AF65-F5344CB8AC3E}">
        <p14:creationId xmlns:p14="http://schemas.microsoft.com/office/powerpoint/2010/main" val="15413896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AF5DF-6490-0BC7-0A1A-F5181287F0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631C0C4-34BD-08F9-E686-D5DCD8C2984D}"/>
              </a:ext>
            </a:extLst>
          </p:cNvPr>
          <p:cNvSpPr>
            <a:spLocks noGrp="1"/>
          </p:cNvSpPr>
          <p:nvPr>
            <p:ph type="title"/>
          </p:nvPr>
        </p:nvSpPr>
        <p:spPr>
          <a:xfrm>
            <a:off x="5127" y="-241519"/>
            <a:ext cx="11564020" cy="763600"/>
          </a:xfrm>
        </p:spPr>
        <p:txBody>
          <a:bodyPr/>
          <a:lstStyle/>
          <a:p>
            <a:r>
              <a:rPr lang="fr-MA" sz="4400" dirty="0"/>
              <a:t>Récupérer les titres des livres</a:t>
            </a:r>
            <a:br>
              <a:rPr lang="fr-MA" sz="2800" dirty="0"/>
            </a:br>
            <a:endParaRPr lang="fr-FR" sz="4400" dirty="0"/>
          </a:p>
        </p:txBody>
      </p:sp>
      <p:pic>
        <p:nvPicPr>
          <p:cNvPr id="3" name="Image 2">
            <a:extLst>
              <a:ext uri="{FF2B5EF4-FFF2-40B4-BE49-F238E27FC236}">
                <a16:creationId xmlns:a16="http://schemas.microsoft.com/office/drawing/2014/main" id="{8B2E6AC6-1F55-C323-CB5C-4E5FADBC21EE}"/>
              </a:ext>
            </a:extLst>
          </p:cNvPr>
          <p:cNvPicPr>
            <a:picLocks noChangeAspect="1"/>
          </p:cNvPicPr>
          <p:nvPr/>
        </p:nvPicPr>
        <p:blipFill>
          <a:blip r:embed="rId2"/>
          <a:stretch>
            <a:fillRect/>
          </a:stretch>
        </p:blipFill>
        <p:spPr>
          <a:xfrm>
            <a:off x="695463" y="1271104"/>
            <a:ext cx="5605946" cy="3497860"/>
          </a:xfrm>
          <a:prstGeom prst="rect">
            <a:avLst/>
          </a:prstGeom>
        </p:spPr>
      </p:pic>
      <p:sp>
        <p:nvSpPr>
          <p:cNvPr id="6" name="ZoneTexte 5">
            <a:extLst>
              <a:ext uri="{FF2B5EF4-FFF2-40B4-BE49-F238E27FC236}">
                <a16:creationId xmlns:a16="http://schemas.microsoft.com/office/drawing/2014/main" id="{D531539D-204E-BA20-FEF8-06781C3B13B2}"/>
              </a:ext>
            </a:extLst>
          </p:cNvPr>
          <p:cNvSpPr txBox="1"/>
          <p:nvPr/>
        </p:nvSpPr>
        <p:spPr>
          <a:xfrm>
            <a:off x="6977271" y="522081"/>
            <a:ext cx="4850293" cy="6001643"/>
          </a:xfrm>
          <a:prstGeom prst="rect">
            <a:avLst/>
          </a:prstGeom>
          <a:noFill/>
          <a:ln w="25400">
            <a:solidFill>
              <a:schemeClr val="accent1"/>
            </a:solidFill>
          </a:ln>
        </p:spPr>
        <p:txBody>
          <a:bodyPr wrap="square">
            <a:spAutoFit/>
          </a:bodyPr>
          <a:lstStyle/>
          <a:p>
            <a:r>
              <a:rPr lang="fr-MA" sz="2400" b="1" dirty="0">
                <a:latin typeface="D-DINExp"/>
              </a:rPr>
              <a:t>[</a:t>
            </a:r>
            <a:r>
              <a:rPr lang="fr-MA" sz="2400" dirty="0">
                <a:latin typeface="D-DINExp"/>
              </a:rPr>
              <a:t>'A Light in the ...',</a:t>
            </a:r>
            <a:br>
              <a:rPr lang="fr-MA" sz="2400" dirty="0">
                <a:latin typeface="D-DINExp"/>
              </a:rPr>
            </a:br>
            <a:r>
              <a:rPr lang="fr-MA" sz="2400" dirty="0">
                <a:latin typeface="D-DINExp"/>
              </a:rPr>
              <a:t>'</a:t>
            </a:r>
            <a:r>
              <a:rPr lang="fr-MA" sz="2400" dirty="0" err="1">
                <a:latin typeface="D-DINExp"/>
              </a:rPr>
              <a:t>Tipping</a:t>
            </a:r>
            <a:r>
              <a:rPr lang="fr-MA" sz="2400" dirty="0">
                <a:latin typeface="D-DINExp"/>
              </a:rPr>
              <a:t> the Velvet',</a:t>
            </a:r>
            <a:br>
              <a:rPr lang="fr-MA" sz="2400" dirty="0">
                <a:latin typeface="D-DINExp"/>
              </a:rPr>
            </a:br>
            <a:r>
              <a:rPr lang="fr-MA" sz="2400" dirty="0">
                <a:latin typeface="D-DINExp"/>
              </a:rPr>
              <a:t>'Soumission',</a:t>
            </a:r>
            <a:br>
              <a:rPr lang="fr-MA" sz="2400" dirty="0">
                <a:latin typeface="D-DINExp"/>
              </a:rPr>
            </a:br>
            <a:r>
              <a:rPr lang="fr-MA" sz="2400" dirty="0">
                <a:latin typeface="D-DINExp"/>
              </a:rPr>
              <a:t>'Sharp </a:t>
            </a:r>
            <a:r>
              <a:rPr lang="fr-MA" sz="2400" dirty="0" err="1">
                <a:latin typeface="D-DINExp"/>
              </a:rPr>
              <a:t>Objects</a:t>
            </a:r>
            <a:r>
              <a:rPr lang="fr-MA" sz="2400" dirty="0">
                <a:latin typeface="D-DINExp"/>
              </a:rPr>
              <a:t>',</a:t>
            </a:r>
            <a:br>
              <a:rPr lang="fr-MA" sz="2400" dirty="0">
                <a:latin typeface="D-DINExp"/>
              </a:rPr>
            </a:br>
            <a:r>
              <a:rPr lang="fr-MA" sz="2400" dirty="0">
                <a:latin typeface="D-DINExp"/>
              </a:rPr>
              <a:t>'Sapiens: A Brief </a:t>
            </a:r>
            <a:r>
              <a:rPr lang="fr-MA" sz="2400" dirty="0" err="1">
                <a:latin typeface="D-DINExp"/>
              </a:rPr>
              <a:t>History</a:t>
            </a:r>
            <a:r>
              <a:rPr lang="fr-MA" sz="2400" dirty="0">
                <a:latin typeface="D-DINExp"/>
              </a:rPr>
              <a:t> ...',</a:t>
            </a:r>
            <a:br>
              <a:rPr lang="fr-MA" sz="2400" dirty="0">
                <a:latin typeface="D-DINExp"/>
              </a:rPr>
            </a:br>
            <a:r>
              <a:rPr lang="fr-MA" sz="2400" dirty="0">
                <a:latin typeface="D-DINExp"/>
              </a:rPr>
              <a:t>'The Requiem Red',</a:t>
            </a:r>
            <a:br>
              <a:rPr lang="fr-MA" sz="2400" dirty="0">
                <a:latin typeface="D-DINExp"/>
              </a:rPr>
            </a:br>
            <a:r>
              <a:rPr lang="fr-MA" sz="2400" dirty="0">
                <a:latin typeface="D-DINExp"/>
              </a:rPr>
              <a:t>'The Dirty Little Secrets...',</a:t>
            </a:r>
            <a:br>
              <a:rPr lang="fr-MA" sz="2400" dirty="0">
                <a:latin typeface="D-DINExp"/>
              </a:rPr>
            </a:br>
            <a:r>
              <a:rPr lang="fr-MA" sz="2400" dirty="0">
                <a:latin typeface="D-DINExp"/>
              </a:rPr>
              <a:t>'The </a:t>
            </a:r>
            <a:r>
              <a:rPr lang="fr-MA" sz="2400" dirty="0" err="1">
                <a:latin typeface="D-DINExp"/>
              </a:rPr>
              <a:t>Coming</a:t>
            </a:r>
            <a:r>
              <a:rPr lang="fr-MA" sz="2400" dirty="0">
                <a:latin typeface="D-DINExp"/>
              </a:rPr>
              <a:t> </a:t>
            </a:r>
            <a:r>
              <a:rPr lang="fr-MA" sz="2400" dirty="0" err="1">
                <a:latin typeface="D-DINExp"/>
              </a:rPr>
              <a:t>Woman</a:t>
            </a:r>
            <a:r>
              <a:rPr lang="fr-MA" sz="2400" dirty="0">
                <a:latin typeface="D-DINExp"/>
              </a:rPr>
              <a:t>: A...',</a:t>
            </a:r>
            <a:br>
              <a:rPr lang="fr-MA" sz="2400" dirty="0">
                <a:latin typeface="D-DINExp"/>
              </a:rPr>
            </a:br>
            <a:r>
              <a:rPr lang="fr-MA" sz="2400" dirty="0">
                <a:latin typeface="D-DINExp"/>
              </a:rPr>
              <a:t>'The Boys in the ...',</a:t>
            </a:r>
            <a:br>
              <a:rPr lang="fr-MA" sz="2400" dirty="0">
                <a:latin typeface="D-DINExp"/>
              </a:rPr>
            </a:br>
            <a:r>
              <a:rPr lang="fr-MA" sz="2400" dirty="0">
                <a:latin typeface="D-DINExp"/>
              </a:rPr>
              <a:t>'The Black Maria',</a:t>
            </a:r>
            <a:br>
              <a:rPr lang="fr-MA" sz="2400" dirty="0">
                <a:latin typeface="D-DINExp"/>
              </a:rPr>
            </a:br>
            <a:r>
              <a:rPr lang="fr-MA" sz="2400" dirty="0">
                <a:latin typeface="D-DINExp"/>
              </a:rPr>
              <a:t>'</a:t>
            </a:r>
            <a:r>
              <a:rPr lang="fr-MA" sz="2400" dirty="0" err="1">
                <a:latin typeface="D-DINExp"/>
              </a:rPr>
              <a:t>Starving</a:t>
            </a:r>
            <a:r>
              <a:rPr lang="fr-MA" sz="2400" dirty="0">
                <a:latin typeface="D-DINExp"/>
              </a:rPr>
              <a:t> Hearts (</a:t>
            </a:r>
            <a:r>
              <a:rPr lang="fr-MA" sz="2400" dirty="0" err="1">
                <a:latin typeface="D-DINExp"/>
              </a:rPr>
              <a:t>Triangular</a:t>
            </a:r>
            <a:r>
              <a:rPr lang="fr-MA" sz="2400" dirty="0">
                <a:latin typeface="D-DINExp"/>
              </a:rPr>
              <a:t> Trade...',</a:t>
            </a:r>
            <a:br>
              <a:rPr lang="fr-MA" sz="2400" dirty="0">
                <a:latin typeface="D-DINExp"/>
              </a:rPr>
            </a:br>
            <a:r>
              <a:rPr lang="fr-MA" sz="2400" dirty="0">
                <a:latin typeface="D-DINExp"/>
              </a:rPr>
              <a:t>"</a:t>
            </a:r>
            <a:r>
              <a:rPr lang="fr-MA" sz="2400" dirty="0" err="1">
                <a:latin typeface="D-DINExp"/>
              </a:rPr>
              <a:t>Shakespeare's</a:t>
            </a:r>
            <a:r>
              <a:rPr lang="fr-MA" sz="2400" dirty="0">
                <a:latin typeface="D-DINExp"/>
              </a:rPr>
              <a:t> Sonnets",</a:t>
            </a:r>
            <a:br>
              <a:rPr lang="fr-MA" sz="2400" dirty="0">
                <a:latin typeface="D-DINExp"/>
              </a:rPr>
            </a:br>
            <a:r>
              <a:rPr lang="fr-MA" sz="2400" dirty="0">
                <a:latin typeface="D-DINExp"/>
              </a:rPr>
              <a:t>'Set Me Free',</a:t>
            </a:r>
            <a:br>
              <a:rPr lang="fr-MA" sz="2400" dirty="0">
                <a:latin typeface="D-DINExp"/>
              </a:rPr>
            </a:br>
            <a:r>
              <a:rPr lang="fr-MA" sz="2400" dirty="0">
                <a:latin typeface="D-DINExp"/>
              </a:rPr>
              <a:t>"Scott </a:t>
            </a:r>
            <a:r>
              <a:rPr lang="fr-MA" sz="2400" dirty="0" err="1">
                <a:latin typeface="D-DINExp"/>
              </a:rPr>
              <a:t>Pilgrim's</a:t>
            </a:r>
            <a:r>
              <a:rPr lang="fr-MA" sz="2400" dirty="0">
                <a:latin typeface="D-DINExp"/>
              </a:rPr>
              <a:t> </a:t>
            </a:r>
            <a:r>
              <a:rPr lang="fr-MA" sz="2400" dirty="0" err="1">
                <a:latin typeface="D-DINExp"/>
              </a:rPr>
              <a:t>Precious</a:t>
            </a:r>
            <a:r>
              <a:rPr lang="fr-MA" sz="2400" dirty="0">
                <a:latin typeface="D-DINExp"/>
              </a:rPr>
              <a:t> Little ...",</a:t>
            </a:r>
            <a:br>
              <a:rPr lang="fr-MA" sz="2400" dirty="0">
                <a:latin typeface="D-DINExp"/>
              </a:rPr>
            </a:br>
            <a:r>
              <a:rPr lang="fr-MA" sz="2400" dirty="0">
                <a:latin typeface="D-DINExp"/>
              </a:rPr>
              <a:t>'Rip </a:t>
            </a:r>
            <a:r>
              <a:rPr lang="fr-MA" sz="2400" dirty="0" err="1">
                <a:latin typeface="D-DINExp"/>
              </a:rPr>
              <a:t>it</a:t>
            </a:r>
            <a:r>
              <a:rPr lang="fr-MA" sz="2400" dirty="0">
                <a:latin typeface="D-DINExp"/>
              </a:rPr>
              <a:t> Up and...',</a:t>
            </a:r>
            <a:br>
              <a:rPr lang="fr-MA" sz="2400" dirty="0">
                <a:latin typeface="D-DINExp"/>
              </a:rPr>
            </a:br>
            <a:r>
              <a:rPr lang="fr-MA" sz="2400" dirty="0">
                <a:latin typeface="D-DINExp"/>
              </a:rPr>
              <a:t>'Our Band </a:t>
            </a:r>
            <a:r>
              <a:rPr lang="fr-MA" sz="2400" dirty="0" err="1">
                <a:latin typeface="D-DINExp"/>
              </a:rPr>
              <a:t>Could</a:t>
            </a:r>
            <a:r>
              <a:rPr lang="fr-MA" sz="2400" dirty="0">
                <a:latin typeface="D-DINExp"/>
              </a:rPr>
              <a:t> Be ...’,]</a:t>
            </a:r>
            <a:endParaRPr lang="fr-FR" sz="2400" dirty="0">
              <a:latin typeface="D-DINExp"/>
            </a:endParaRPr>
          </a:p>
        </p:txBody>
      </p:sp>
    </p:spTree>
    <p:extLst>
      <p:ext uri="{BB962C8B-B14F-4D97-AF65-F5344CB8AC3E}">
        <p14:creationId xmlns:p14="http://schemas.microsoft.com/office/powerpoint/2010/main" val="8066038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par>
                          <p:cTn id="13" fill="hold">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0344B-5179-3FF9-B308-DF9A5780E02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533226-96D9-A66F-3819-56EAC4D833FC}"/>
              </a:ext>
            </a:extLst>
          </p:cNvPr>
          <p:cNvSpPr>
            <a:spLocks noGrp="1"/>
          </p:cNvSpPr>
          <p:nvPr>
            <p:ph type="title"/>
          </p:nvPr>
        </p:nvSpPr>
        <p:spPr>
          <a:xfrm>
            <a:off x="5127" y="-241519"/>
            <a:ext cx="11564020" cy="763600"/>
          </a:xfrm>
        </p:spPr>
        <p:txBody>
          <a:bodyPr/>
          <a:lstStyle/>
          <a:p>
            <a:r>
              <a:rPr lang="fr-MA" sz="4400" dirty="0"/>
              <a:t>Récupérer les prix des livres</a:t>
            </a:r>
            <a:br>
              <a:rPr lang="fr-MA" sz="2800" dirty="0"/>
            </a:br>
            <a:endParaRPr lang="fr-FR" sz="4400" dirty="0"/>
          </a:p>
        </p:txBody>
      </p:sp>
      <p:pic>
        <p:nvPicPr>
          <p:cNvPr id="4" name="Image 3">
            <a:extLst>
              <a:ext uri="{FF2B5EF4-FFF2-40B4-BE49-F238E27FC236}">
                <a16:creationId xmlns:a16="http://schemas.microsoft.com/office/drawing/2014/main" id="{54D2B010-C619-70FF-1316-DE532E29694D}"/>
              </a:ext>
            </a:extLst>
          </p:cNvPr>
          <p:cNvPicPr>
            <a:picLocks noChangeAspect="1"/>
          </p:cNvPicPr>
          <p:nvPr/>
        </p:nvPicPr>
        <p:blipFill>
          <a:blip r:embed="rId2"/>
          <a:stretch>
            <a:fillRect/>
          </a:stretch>
        </p:blipFill>
        <p:spPr>
          <a:xfrm>
            <a:off x="0" y="522081"/>
            <a:ext cx="12192000" cy="2678319"/>
          </a:xfrm>
          <a:prstGeom prst="rect">
            <a:avLst/>
          </a:prstGeom>
        </p:spPr>
      </p:pic>
      <p:pic>
        <p:nvPicPr>
          <p:cNvPr id="5" name="Image 4">
            <a:extLst>
              <a:ext uri="{FF2B5EF4-FFF2-40B4-BE49-F238E27FC236}">
                <a16:creationId xmlns:a16="http://schemas.microsoft.com/office/drawing/2014/main" id="{83111EDF-CA23-C119-BCC3-A56D415CC2B5}"/>
              </a:ext>
            </a:extLst>
          </p:cNvPr>
          <p:cNvPicPr>
            <a:picLocks noChangeAspect="1"/>
          </p:cNvPicPr>
          <p:nvPr/>
        </p:nvPicPr>
        <p:blipFill>
          <a:blip r:embed="rId3"/>
          <a:stretch>
            <a:fillRect/>
          </a:stretch>
        </p:blipFill>
        <p:spPr>
          <a:xfrm>
            <a:off x="135283" y="3359427"/>
            <a:ext cx="6832600" cy="3086100"/>
          </a:xfrm>
          <a:prstGeom prst="rect">
            <a:avLst/>
          </a:prstGeom>
        </p:spPr>
      </p:pic>
      <p:sp>
        <p:nvSpPr>
          <p:cNvPr id="8" name="ZoneTexte 7">
            <a:extLst>
              <a:ext uri="{FF2B5EF4-FFF2-40B4-BE49-F238E27FC236}">
                <a16:creationId xmlns:a16="http://schemas.microsoft.com/office/drawing/2014/main" id="{E50EEBD4-37D4-7DB1-E3E2-C380426DFE16}"/>
              </a:ext>
            </a:extLst>
          </p:cNvPr>
          <p:cNvSpPr txBox="1"/>
          <p:nvPr/>
        </p:nvSpPr>
        <p:spPr>
          <a:xfrm>
            <a:off x="8323770" y="3187764"/>
            <a:ext cx="1989273" cy="3670236"/>
          </a:xfrm>
          <a:prstGeom prst="rect">
            <a:avLst/>
          </a:prstGeom>
          <a:noFill/>
        </p:spPr>
        <p:txBody>
          <a:bodyPr wrap="square">
            <a:spAutoFit/>
          </a:bodyPr>
          <a:lstStyle/>
          <a:p>
            <a:r>
              <a:rPr lang="fr-MA" b="1" i="0" dirty="0">
                <a:effectLst/>
                <a:latin typeface="D-DINExp"/>
              </a:rPr>
              <a:t>['£51.77’, </a:t>
            </a:r>
          </a:p>
          <a:p>
            <a:r>
              <a:rPr lang="fr-MA" b="1" i="0" dirty="0">
                <a:effectLst/>
                <a:latin typeface="D-DINExp"/>
              </a:rPr>
              <a:t>'£53.74’, </a:t>
            </a:r>
          </a:p>
          <a:p>
            <a:r>
              <a:rPr lang="fr-MA" b="1" i="0" dirty="0">
                <a:effectLst/>
                <a:latin typeface="D-DINExp"/>
              </a:rPr>
              <a:t>'£50.10’, </a:t>
            </a:r>
          </a:p>
          <a:p>
            <a:r>
              <a:rPr lang="fr-MA" b="1" i="0" dirty="0">
                <a:effectLst/>
                <a:latin typeface="D-DINExp"/>
              </a:rPr>
              <a:t>'£47.82’, </a:t>
            </a:r>
          </a:p>
          <a:p>
            <a:r>
              <a:rPr lang="fr-MA" b="1" i="0" dirty="0">
                <a:effectLst/>
                <a:latin typeface="D-DINExp"/>
              </a:rPr>
              <a:t>'£51.77’, </a:t>
            </a:r>
          </a:p>
          <a:p>
            <a:r>
              <a:rPr lang="fr-MA" b="1" i="0" dirty="0">
                <a:effectLst/>
                <a:latin typeface="D-DINExp"/>
              </a:rPr>
              <a:t>'£53.74’, </a:t>
            </a:r>
          </a:p>
          <a:p>
            <a:r>
              <a:rPr lang="fr-MA" b="1" i="0" dirty="0">
                <a:effectLst/>
                <a:latin typeface="D-DINExp"/>
              </a:rPr>
              <a:t>'£50.10’, </a:t>
            </a:r>
          </a:p>
          <a:p>
            <a:r>
              <a:rPr lang="fr-MA" b="1" i="0" dirty="0">
                <a:effectLst/>
                <a:latin typeface="D-DINExp"/>
              </a:rPr>
              <a:t>'£47.82’, </a:t>
            </a:r>
          </a:p>
          <a:p>
            <a:r>
              <a:rPr lang="fr-MA" b="1" i="0" dirty="0">
                <a:effectLst/>
                <a:latin typeface="D-DINExp"/>
              </a:rPr>
              <a:t>'£51.77’, </a:t>
            </a:r>
          </a:p>
          <a:p>
            <a:r>
              <a:rPr lang="fr-MA" b="1" i="0" dirty="0">
                <a:effectLst/>
                <a:latin typeface="D-DINExp"/>
              </a:rPr>
              <a:t>'£53.74’, </a:t>
            </a:r>
          </a:p>
          <a:p>
            <a:r>
              <a:rPr lang="fr-MA" b="1" i="0" dirty="0">
                <a:effectLst/>
                <a:latin typeface="D-DINExp"/>
              </a:rPr>
              <a:t>'£50.10’, </a:t>
            </a:r>
            <a:endParaRPr lang="fr-MA" b="1" dirty="0">
              <a:latin typeface="D-DINExp"/>
            </a:endParaRPr>
          </a:p>
          <a:p>
            <a:r>
              <a:rPr lang="fr-MA" b="1" i="0" dirty="0">
                <a:effectLst/>
                <a:latin typeface="D-DINExp"/>
              </a:rPr>
              <a:t>.</a:t>
            </a:r>
          </a:p>
          <a:p>
            <a:r>
              <a:rPr lang="fr-MA" b="1" dirty="0">
                <a:latin typeface="D-DINExp"/>
              </a:rPr>
              <a:t>.</a:t>
            </a:r>
          </a:p>
          <a:p>
            <a:r>
              <a:rPr lang="fr-MA" b="1" i="0" dirty="0">
                <a:effectLst/>
                <a:latin typeface="D-DINExp"/>
              </a:rPr>
              <a:t>.</a:t>
            </a:r>
          </a:p>
          <a:p>
            <a:r>
              <a:rPr lang="fr-MA" b="1" i="0" dirty="0">
                <a:effectLst/>
                <a:latin typeface="D-DINExp"/>
              </a:rPr>
              <a:t>]</a:t>
            </a:r>
            <a:endParaRPr lang="fr-FR" b="1" dirty="0"/>
          </a:p>
        </p:txBody>
      </p:sp>
    </p:spTree>
    <p:extLst>
      <p:ext uri="{BB962C8B-B14F-4D97-AF65-F5344CB8AC3E}">
        <p14:creationId xmlns:p14="http://schemas.microsoft.com/office/powerpoint/2010/main" val="34953240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D93B6-173D-26E4-CA8C-E418447A6A9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C5E2344-59A5-44FE-4F59-3140479D0C96}"/>
              </a:ext>
            </a:extLst>
          </p:cNvPr>
          <p:cNvSpPr>
            <a:spLocks noGrp="1"/>
          </p:cNvSpPr>
          <p:nvPr>
            <p:ph type="title"/>
          </p:nvPr>
        </p:nvSpPr>
        <p:spPr>
          <a:xfrm>
            <a:off x="5127" y="-241519"/>
            <a:ext cx="11564020" cy="763600"/>
          </a:xfrm>
        </p:spPr>
        <p:txBody>
          <a:bodyPr/>
          <a:lstStyle/>
          <a:p>
            <a:r>
              <a:rPr lang="fr-MA" sz="4400" dirty="0"/>
              <a:t>La disponibilité des livres</a:t>
            </a:r>
            <a:br>
              <a:rPr lang="fr-MA" sz="2800" dirty="0"/>
            </a:br>
            <a:endParaRPr lang="fr-FR" sz="4400" dirty="0"/>
          </a:p>
        </p:txBody>
      </p:sp>
      <p:pic>
        <p:nvPicPr>
          <p:cNvPr id="11" name="Image 10">
            <a:extLst>
              <a:ext uri="{FF2B5EF4-FFF2-40B4-BE49-F238E27FC236}">
                <a16:creationId xmlns:a16="http://schemas.microsoft.com/office/drawing/2014/main" id="{3F89A5E6-C7C0-46A9-9DCC-BAC93BF82117}"/>
              </a:ext>
            </a:extLst>
          </p:cNvPr>
          <p:cNvPicPr>
            <a:picLocks noChangeAspect="1"/>
          </p:cNvPicPr>
          <p:nvPr/>
        </p:nvPicPr>
        <p:blipFill>
          <a:blip r:embed="rId2"/>
          <a:stretch>
            <a:fillRect/>
          </a:stretch>
        </p:blipFill>
        <p:spPr>
          <a:xfrm>
            <a:off x="-1" y="522080"/>
            <a:ext cx="12186873" cy="2702337"/>
          </a:xfrm>
          <a:prstGeom prst="rect">
            <a:avLst/>
          </a:prstGeom>
        </p:spPr>
      </p:pic>
      <p:pic>
        <p:nvPicPr>
          <p:cNvPr id="12" name="Image 11">
            <a:extLst>
              <a:ext uri="{FF2B5EF4-FFF2-40B4-BE49-F238E27FC236}">
                <a16:creationId xmlns:a16="http://schemas.microsoft.com/office/drawing/2014/main" id="{A4A8B784-1931-2151-17DD-A06BEAA8593D}"/>
              </a:ext>
            </a:extLst>
          </p:cNvPr>
          <p:cNvPicPr>
            <a:picLocks noChangeAspect="1"/>
          </p:cNvPicPr>
          <p:nvPr/>
        </p:nvPicPr>
        <p:blipFill>
          <a:blip r:embed="rId3"/>
          <a:stretch>
            <a:fillRect/>
          </a:stretch>
        </p:blipFill>
        <p:spPr>
          <a:xfrm>
            <a:off x="142461" y="3340908"/>
            <a:ext cx="7351643" cy="2995011"/>
          </a:xfrm>
          <a:prstGeom prst="rect">
            <a:avLst/>
          </a:prstGeom>
        </p:spPr>
      </p:pic>
      <p:sp>
        <p:nvSpPr>
          <p:cNvPr id="14" name="ZoneTexte 13">
            <a:extLst>
              <a:ext uri="{FF2B5EF4-FFF2-40B4-BE49-F238E27FC236}">
                <a16:creationId xmlns:a16="http://schemas.microsoft.com/office/drawing/2014/main" id="{60571F92-5CB7-9FC3-2287-FE6AF910C89F}"/>
              </a:ext>
            </a:extLst>
          </p:cNvPr>
          <p:cNvSpPr txBox="1"/>
          <p:nvPr/>
        </p:nvSpPr>
        <p:spPr>
          <a:xfrm>
            <a:off x="8921565" y="3224417"/>
            <a:ext cx="1510748" cy="3431709"/>
          </a:xfrm>
          <a:prstGeom prst="rect">
            <a:avLst/>
          </a:prstGeom>
          <a:noFill/>
        </p:spPr>
        <p:txBody>
          <a:bodyPr wrap="square">
            <a:spAutoFit/>
          </a:bodyPr>
          <a:lstStyle/>
          <a:p>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i="0" dirty="0">
                <a:effectLst/>
                <a:latin typeface="D-DINExp"/>
              </a:rPr>
              <a:t>'In stock',</a:t>
            </a:r>
            <a:br>
              <a:rPr lang="fr-MA" b="1" dirty="0"/>
            </a:br>
            <a:r>
              <a:rPr lang="fr-MA" b="1" dirty="0">
                <a:latin typeface="D-DINExp"/>
              </a:rPr>
              <a:t>'</a:t>
            </a:r>
            <a:r>
              <a:rPr lang="fr-MA" b="1" i="0" dirty="0">
                <a:effectLst/>
                <a:latin typeface="D-DINExp"/>
              </a:rPr>
              <a:t>In stock’,</a:t>
            </a:r>
          </a:p>
          <a:p>
            <a:r>
              <a:rPr lang="fr-MA" b="1" dirty="0">
                <a:latin typeface="D-DINExp"/>
              </a:rPr>
              <a:t>]</a:t>
            </a:r>
            <a:endParaRPr lang="fr-FR" b="1" dirty="0"/>
          </a:p>
        </p:txBody>
      </p:sp>
    </p:spTree>
    <p:extLst>
      <p:ext uri="{BB962C8B-B14F-4D97-AF65-F5344CB8AC3E}">
        <p14:creationId xmlns:p14="http://schemas.microsoft.com/office/powerpoint/2010/main" val="16068870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2856B-8EBB-1241-4CA1-6DC7DE9AFFD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B484E1D-8F25-A1C4-67AB-278EF5A7E585}"/>
              </a:ext>
            </a:extLst>
          </p:cNvPr>
          <p:cNvSpPr>
            <a:spLocks noGrp="1"/>
          </p:cNvSpPr>
          <p:nvPr>
            <p:ph type="title"/>
          </p:nvPr>
        </p:nvSpPr>
        <p:spPr>
          <a:xfrm>
            <a:off x="5127" y="-241519"/>
            <a:ext cx="11564020" cy="763600"/>
          </a:xfrm>
        </p:spPr>
        <p:txBody>
          <a:bodyPr/>
          <a:lstStyle/>
          <a:p>
            <a:r>
              <a:rPr lang="fr-MA" sz="4400" dirty="0"/>
              <a:t>Les liens vers les livres</a:t>
            </a:r>
            <a:br>
              <a:rPr lang="fr-MA" sz="2800" dirty="0"/>
            </a:br>
            <a:endParaRPr lang="fr-FR" sz="4400" dirty="0"/>
          </a:p>
        </p:txBody>
      </p:sp>
      <p:pic>
        <p:nvPicPr>
          <p:cNvPr id="15" name="Image 14">
            <a:extLst>
              <a:ext uri="{FF2B5EF4-FFF2-40B4-BE49-F238E27FC236}">
                <a16:creationId xmlns:a16="http://schemas.microsoft.com/office/drawing/2014/main" id="{84FF1438-70CE-9273-B435-8DF15A94B331}"/>
              </a:ext>
            </a:extLst>
          </p:cNvPr>
          <p:cNvPicPr>
            <a:picLocks noChangeAspect="1"/>
          </p:cNvPicPr>
          <p:nvPr/>
        </p:nvPicPr>
        <p:blipFill>
          <a:blip r:embed="rId2"/>
          <a:stretch>
            <a:fillRect/>
          </a:stretch>
        </p:blipFill>
        <p:spPr>
          <a:xfrm>
            <a:off x="87009" y="497367"/>
            <a:ext cx="5473532" cy="2906919"/>
          </a:xfrm>
          <a:prstGeom prst="rect">
            <a:avLst/>
          </a:prstGeom>
        </p:spPr>
      </p:pic>
      <p:pic>
        <p:nvPicPr>
          <p:cNvPr id="16" name="Image 15">
            <a:extLst>
              <a:ext uri="{FF2B5EF4-FFF2-40B4-BE49-F238E27FC236}">
                <a16:creationId xmlns:a16="http://schemas.microsoft.com/office/drawing/2014/main" id="{4880449F-84F7-807C-0F8E-8832B71C9683}"/>
              </a:ext>
            </a:extLst>
          </p:cNvPr>
          <p:cNvPicPr>
            <a:picLocks noChangeAspect="1"/>
          </p:cNvPicPr>
          <p:nvPr/>
        </p:nvPicPr>
        <p:blipFill>
          <a:blip r:embed="rId3"/>
          <a:stretch>
            <a:fillRect/>
          </a:stretch>
        </p:blipFill>
        <p:spPr>
          <a:xfrm>
            <a:off x="5736646" y="440737"/>
            <a:ext cx="6381212" cy="2906919"/>
          </a:xfrm>
          <a:prstGeom prst="rect">
            <a:avLst/>
          </a:prstGeom>
        </p:spPr>
      </p:pic>
      <p:sp>
        <p:nvSpPr>
          <p:cNvPr id="18" name="ZoneTexte 17">
            <a:extLst>
              <a:ext uri="{FF2B5EF4-FFF2-40B4-BE49-F238E27FC236}">
                <a16:creationId xmlns:a16="http://schemas.microsoft.com/office/drawing/2014/main" id="{0E5D1117-BF7B-5DF3-9074-0DE9A0CECEB4}"/>
              </a:ext>
            </a:extLst>
          </p:cNvPr>
          <p:cNvSpPr txBox="1"/>
          <p:nvPr/>
        </p:nvSpPr>
        <p:spPr>
          <a:xfrm>
            <a:off x="-81353" y="3414596"/>
            <a:ext cx="12858235" cy="3431709"/>
          </a:xfrm>
          <a:prstGeom prst="rect">
            <a:avLst/>
          </a:prstGeom>
          <a:noFill/>
        </p:spPr>
        <p:txBody>
          <a:bodyPr wrap="square">
            <a:spAutoFit/>
          </a:bodyPr>
          <a:lstStyle/>
          <a:p>
            <a:r>
              <a:rPr lang="fr-MA" b="1" i="0" dirty="0">
                <a:effectLst/>
                <a:latin typeface="D-DINExp"/>
              </a:rPr>
              <a:t>['https://</a:t>
            </a:r>
            <a:r>
              <a:rPr lang="fr-MA" b="1" i="0" dirty="0" err="1">
                <a:effectLst/>
                <a:latin typeface="D-DINExp"/>
              </a:rPr>
              <a:t>books.toscrape.com</a:t>
            </a:r>
            <a:r>
              <a:rPr lang="fr-MA" b="1" i="0" dirty="0">
                <a:effectLst/>
                <a:latin typeface="D-DINExp"/>
              </a:rPr>
              <a:t>/catalogue/a-light-in-the-attic_1000/</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/catalogue/tipping-the-velvet_999/</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/catalogue/soumission_998/</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/catalogue/sharp-objects_997/</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/catalogue/a-brief-history-of-humankind_996/</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/catalogue/the-revolting-revolt_995/</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/catalogue/the-dirty-little-secrets-of-getting-your-dream-job_994/</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/catalogue/the-coming-woman-a-secret-based-on-the-life-of-the-infamous-feminist-victoria-woodhull_993/</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/catalogue/boys-in-the-boat-nine-americans-and-their-epic-quest-for-gold-at-the-1936-berlin-olympics_992/</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/catalogue/starving-maria_991/</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/catalogue/black-hearts_990/</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/catalogue/shakespeares-sonnets_989/</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/catalogue/set-me-free_988/</a:t>
            </a:r>
            <a:r>
              <a:rPr lang="fr-MA" b="1" i="0" dirty="0" err="1">
                <a:effectLst/>
                <a:latin typeface="D-DINExp"/>
              </a:rPr>
              <a:t>index.html</a:t>
            </a:r>
            <a:r>
              <a:rPr lang="fr-MA" b="1" i="0" dirty="0">
                <a:effectLst/>
                <a:latin typeface="D-DINExp"/>
              </a:rPr>
              <a:t>',</a:t>
            </a:r>
            <a:br>
              <a:rPr lang="fr-MA" b="1" dirty="0"/>
            </a:br>
            <a:r>
              <a:rPr lang="fr-MA" b="1" i="0" dirty="0">
                <a:effectLst/>
                <a:latin typeface="D-DINExp"/>
              </a:rPr>
              <a:t>'https://</a:t>
            </a:r>
            <a:r>
              <a:rPr lang="fr-MA" b="1" i="0" dirty="0" err="1">
                <a:effectLst/>
                <a:latin typeface="D-DINExp"/>
              </a:rPr>
              <a:t>books.toscrape.com</a:t>
            </a:r>
            <a:r>
              <a:rPr lang="fr-MA" b="1" i="0" dirty="0">
                <a:effectLst/>
                <a:latin typeface="D-DINExp"/>
              </a:rPr>
              <a:t>/catalogue/scott-pilgrims-precious-little-life-scott-pilgrim-1_987/</a:t>
            </a:r>
            <a:r>
              <a:rPr lang="fr-MA" b="1" i="0" dirty="0" err="1">
                <a:effectLst/>
                <a:latin typeface="D-DINExp"/>
              </a:rPr>
              <a:t>index.html</a:t>
            </a:r>
            <a:r>
              <a:rPr lang="fr-MA" b="1" i="0" dirty="0">
                <a:effectLst/>
                <a:latin typeface="D-DINExp"/>
              </a:rPr>
              <a:t>']</a:t>
            </a:r>
            <a:endParaRPr lang="fr-FR" b="1" dirty="0"/>
          </a:p>
        </p:txBody>
      </p:sp>
    </p:spTree>
    <p:extLst>
      <p:ext uri="{BB962C8B-B14F-4D97-AF65-F5344CB8AC3E}">
        <p14:creationId xmlns:p14="http://schemas.microsoft.com/office/powerpoint/2010/main" val="26009443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7BD802-E998-A62F-DDFC-C0D83A170728}"/>
              </a:ext>
            </a:extLst>
          </p:cNvPr>
          <p:cNvSpPr>
            <a:spLocks noGrp="1"/>
          </p:cNvSpPr>
          <p:nvPr>
            <p:ph type="title"/>
          </p:nvPr>
        </p:nvSpPr>
        <p:spPr>
          <a:xfrm>
            <a:off x="0" y="-147128"/>
            <a:ext cx="10290000" cy="763600"/>
          </a:xfrm>
        </p:spPr>
        <p:txBody>
          <a:bodyPr/>
          <a:lstStyle/>
          <a:p>
            <a:r>
              <a:rPr lang="fr-MA" sz="3200" dirty="0"/>
              <a:t>Section N°2</a:t>
            </a:r>
            <a:br>
              <a:rPr lang="fr-MA" sz="1800" dirty="0"/>
            </a:br>
            <a:endParaRPr lang="fr-FR" dirty="0"/>
          </a:p>
        </p:txBody>
      </p:sp>
      <p:pic>
        <p:nvPicPr>
          <p:cNvPr id="3" name="Image 2">
            <a:extLst>
              <a:ext uri="{FF2B5EF4-FFF2-40B4-BE49-F238E27FC236}">
                <a16:creationId xmlns:a16="http://schemas.microsoft.com/office/drawing/2014/main" id="{0F41863F-E7A8-F08A-0B33-D763B80BF641}"/>
              </a:ext>
            </a:extLst>
          </p:cNvPr>
          <p:cNvPicPr>
            <a:picLocks noChangeAspect="1"/>
          </p:cNvPicPr>
          <p:nvPr/>
        </p:nvPicPr>
        <p:blipFill>
          <a:blip r:embed="rId2"/>
          <a:stretch>
            <a:fillRect/>
          </a:stretch>
        </p:blipFill>
        <p:spPr>
          <a:xfrm>
            <a:off x="244015" y="2559572"/>
            <a:ext cx="11703908" cy="2355328"/>
          </a:xfrm>
          <a:prstGeom prst="rect">
            <a:avLst/>
          </a:prstGeom>
        </p:spPr>
      </p:pic>
      <p:pic>
        <p:nvPicPr>
          <p:cNvPr id="4" name="Image 3">
            <a:extLst>
              <a:ext uri="{FF2B5EF4-FFF2-40B4-BE49-F238E27FC236}">
                <a16:creationId xmlns:a16="http://schemas.microsoft.com/office/drawing/2014/main" id="{92293B17-7C50-011B-AFB5-1ED13CB8D99A}"/>
              </a:ext>
            </a:extLst>
          </p:cNvPr>
          <p:cNvPicPr>
            <a:picLocks noChangeAspect="1"/>
          </p:cNvPicPr>
          <p:nvPr/>
        </p:nvPicPr>
        <p:blipFill>
          <a:blip r:embed="rId3"/>
          <a:stretch>
            <a:fillRect/>
          </a:stretch>
        </p:blipFill>
        <p:spPr>
          <a:xfrm>
            <a:off x="3224598" y="4914900"/>
            <a:ext cx="6286500" cy="1943100"/>
          </a:xfrm>
          <a:prstGeom prst="rect">
            <a:avLst/>
          </a:prstGeom>
        </p:spPr>
      </p:pic>
      <p:sp>
        <p:nvSpPr>
          <p:cNvPr id="6" name="ZoneTexte 5">
            <a:extLst>
              <a:ext uri="{FF2B5EF4-FFF2-40B4-BE49-F238E27FC236}">
                <a16:creationId xmlns:a16="http://schemas.microsoft.com/office/drawing/2014/main" id="{3AB0A3EA-4C4F-F2C9-8BBA-768352776D12}"/>
              </a:ext>
            </a:extLst>
          </p:cNvPr>
          <p:cNvSpPr txBox="1"/>
          <p:nvPr/>
        </p:nvSpPr>
        <p:spPr>
          <a:xfrm>
            <a:off x="244014" y="616472"/>
            <a:ext cx="11947986" cy="1569660"/>
          </a:xfrm>
          <a:prstGeom prst="rect">
            <a:avLst/>
          </a:prstGeom>
          <a:noFill/>
        </p:spPr>
        <p:txBody>
          <a:bodyPr wrap="square">
            <a:spAutoFit/>
          </a:bodyPr>
          <a:lstStyle/>
          <a:p>
            <a:pPr marL="342900" indent="-342900">
              <a:buFont typeface="Arial" panose="020B0604020202020204" pitchFamily="34" charset="0"/>
              <a:buChar char="•"/>
            </a:pPr>
            <a:r>
              <a:rPr lang="fr-MA" sz="2400" dirty="0">
                <a:latin typeface="LM Roman Dunhill 10" pitchFamily="2" charset="77"/>
              </a:rPr>
              <a:t>Dans cette section, nous allons créer une fonction pour collecter les informations de plusieurs pages.</a:t>
            </a:r>
          </a:p>
          <a:p>
            <a:pPr marL="342900" indent="-342900">
              <a:buFont typeface="Arial" panose="020B0604020202020204" pitchFamily="34" charset="0"/>
              <a:buChar char="•"/>
            </a:pPr>
            <a:r>
              <a:rPr lang="fr-MA" sz="2400" dirty="0">
                <a:latin typeface="LM Roman Dunhill 10" pitchFamily="2" charset="77"/>
              </a:rPr>
              <a:t>L'image montre les cinq premières pages, à partir desquelles nos informations doivent être récupérées.</a:t>
            </a:r>
            <a:endParaRPr lang="fr-FR" sz="2400" dirty="0">
              <a:latin typeface="LM Roman Dunhill 10" pitchFamily="2" charset="77"/>
            </a:endParaRPr>
          </a:p>
        </p:txBody>
      </p:sp>
    </p:spTree>
    <p:extLst>
      <p:ext uri="{BB962C8B-B14F-4D97-AF65-F5344CB8AC3E}">
        <p14:creationId xmlns:p14="http://schemas.microsoft.com/office/powerpoint/2010/main" val="16152872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checkerboard(across)">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checkerboard(across)">
                                      <p:cBhvr>
                                        <p:cTn id="2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BE00BF54-CF51-5760-2872-5E744C5D699E}"/>
              </a:ext>
            </a:extLst>
          </p:cNvPr>
          <p:cNvSpPr>
            <a:spLocks noGrp="1"/>
          </p:cNvSpPr>
          <p:nvPr>
            <p:ph type="title"/>
          </p:nvPr>
        </p:nvSpPr>
        <p:spPr>
          <a:xfrm>
            <a:off x="0" y="-147128"/>
            <a:ext cx="10290000" cy="763600"/>
          </a:xfrm>
        </p:spPr>
        <p:txBody>
          <a:bodyPr/>
          <a:lstStyle/>
          <a:p>
            <a:r>
              <a:rPr lang="fr-MA" sz="3200" dirty="0"/>
              <a:t>Section N°3</a:t>
            </a:r>
            <a:br>
              <a:rPr lang="fr-MA" sz="1800" dirty="0"/>
            </a:br>
            <a:endParaRPr lang="fr-FR" dirty="0"/>
          </a:p>
        </p:txBody>
      </p:sp>
      <p:sp>
        <p:nvSpPr>
          <p:cNvPr id="7" name="ZoneTexte 6">
            <a:extLst>
              <a:ext uri="{FF2B5EF4-FFF2-40B4-BE49-F238E27FC236}">
                <a16:creationId xmlns:a16="http://schemas.microsoft.com/office/drawing/2014/main" id="{D5392A5D-6100-125B-4279-0B4415709C01}"/>
              </a:ext>
            </a:extLst>
          </p:cNvPr>
          <p:cNvSpPr txBox="1"/>
          <p:nvPr/>
        </p:nvSpPr>
        <p:spPr>
          <a:xfrm>
            <a:off x="318052" y="747908"/>
            <a:ext cx="10469218" cy="707886"/>
          </a:xfrm>
          <a:prstGeom prst="rect">
            <a:avLst/>
          </a:prstGeom>
          <a:noFill/>
        </p:spPr>
        <p:txBody>
          <a:bodyPr wrap="square">
            <a:spAutoFit/>
          </a:bodyPr>
          <a:lstStyle/>
          <a:p>
            <a:r>
              <a:rPr lang="fr-MA" sz="2000" dirty="0">
                <a:latin typeface="LM Roman Dunhill 10" pitchFamily="2" charset="77"/>
              </a:rPr>
              <a:t>Dans cette section, nous allons exporter nos donnée sur un Pandas </a:t>
            </a:r>
            <a:r>
              <a:rPr lang="fr-MA" sz="2000" dirty="0" err="1">
                <a:latin typeface="LM Roman Dunhill 10" pitchFamily="2" charset="77"/>
              </a:rPr>
              <a:t>DataFrame</a:t>
            </a:r>
            <a:r>
              <a:rPr lang="fr-MA" sz="2000" dirty="0">
                <a:latin typeface="LM Roman Dunhill 10" pitchFamily="2" charset="77"/>
              </a:rPr>
              <a:t> et puis dans un fichier CSV.</a:t>
            </a:r>
          </a:p>
        </p:txBody>
      </p:sp>
      <p:pic>
        <p:nvPicPr>
          <p:cNvPr id="34818" name="Picture 2">
            <a:extLst>
              <a:ext uri="{FF2B5EF4-FFF2-40B4-BE49-F238E27FC236}">
                <a16:creationId xmlns:a16="http://schemas.microsoft.com/office/drawing/2014/main" id="{360B41F2-EC0F-B3E7-4B22-53918FC4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52" y="1930469"/>
            <a:ext cx="5328111" cy="2997062"/>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Pandas to_csv()">
            <a:extLst>
              <a:ext uri="{FF2B5EF4-FFF2-40B4-BE49-F238E27FC236}">
                <a16:creationId xmlns:a16="http://schemas.microsoft.com/office/drawing/2014/main" id="{D3D91BE7-5F32-A383-A2F9-7F4ED6302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836" y="1930468"/>
            <a:ext cx="5328112" cy="299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2777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4818"/>
                                        </p:tgtEl>
                                        <p:attrNameLst>
                                          <p:attrName>style.visibility</p:attrName>
                                        </p:attrNameLst>
                                      </p:cBhvr>
                                      <p:to>
                                        <p:strVal val="visible"/>
                                      </p:to>
                                    </p:set>
                                    <p:animEffect transition="in" filter="blinds(horizontal)">
                                      <p:cBhvr>
                                        <p:cTn id="16" dur="500"/>
                                        <p:tgtEl>
                                          <p:spTgt spid="34818"/>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34820"/>
                                        </p:tgtEl>
                                        <p:attrNameLst>
                                          <p:attrName>style.visibility</p:attrName>
                                        </p:attrNameLst>
                                      </p:cBhvr>
                                      <p:to>
                                        <p:strVal val="visible"/>
                                      </p:to>
                                    </p:set>
                                    <p:animEffect transition="in" filter="blinds(horizontal)">
                                      <p:cBhvr>
                                        <p:cTn id="20"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DB8AB-3E56-9AF7-3F91-BD6C772B736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B30DB1D-6E3C-4E9F-3B8D-8FDB781BB5E1}"/>
              </a:ext>
            </a:extLst>
          </p:cNvPr>
          <p:cNvSpPr>
            <a:spLocks noGrp="1"/>
          </p:cNvSpPr>
          <p:nvPr>
            <p:ph type="title"/>
          </p:nvPr>
        </p:nvSpPr>
        <p:spPr>
          <a:xfrm>
            <a:off x="0" y="-221642"/>
            <a:ext cx="10290000" cy="763600"/>
          </a:xfrm>
        </p:spPr>
        <p:txBody>
          <a:bodyPr/>
          <a:lstStyle/>
          <a:p>
            <a:r>
              <a:rPr lang="fr-FR" sz="6600" dirty="0"/>
              <a:t>Définition</a:t>
            </a:r>
          </a:p>
        </p:txBody>
      </p:sp>
      <p:sp>
        <p:nvSpPr>
          <p:cNvPr id="4" name="ZoneTexte 3">
            <a:extLst>
              <a:ext uri="{FF2B5EF4-FFF2-40B4-BE49-F238E27FC236}">
                <a16:creationId xmlns:a16="http://schemas.microsoft.com/office/drawing/2014/main" id="{54FDA520-942C-1A89-7A78-F0F367814FAC}"/>
              </a:ext>
            </a:extLst>
          </p:cNvPr>
          <p:cNvSpPr txBox="1"/>
          <p:nvPr/>
        </p:nvSpPr>
        <p:spPr>
          <a:xfrm>
            <a:off x="0" y="1375209"/>
            <a:ext cx="12192000" cy="3416320"/>
          </a:xfrm>
          <a:prstGeom prst="rect">
            <a:avLst/>
          </a:prstGeom>
          <a:noFill/>
        </p:spPr>
        <p:txBody>
          <a:bodyPr wrap="square">
            <a:spAutoFit/>
          </a:bodyPr>
          <a:lstStyle/>
          <a:p>
            <a:r>
              <a:rPr lang="fr-FR" sz="2400" dirty="0">
                <a:latin typeface="LM Roman Dunhill 10" pitchFamily="2" charset="77"/>
              </a:rPr>
              <a:t>Le web-scraping permet de collecter des données:</a:t>
            </a:r>
          </a:p>
          <a:p>
            <a:pPr marL="342900" indent="-342900">
              <a:buFont typeface="Arial" panose="020B0604020202020204" pitchFamily="34" charset="0"/>
              <a:buChar char="•"/>
            </a:pPr>
            <a:r>
              <a:rPr lang="fr-FR" sz="2400" b="1" dirty="0">
                <a:solidFill>
                  <a:schemeClr val="accent2">
                    <a:lumMod val="60000"/>
                    <a:lumOff val="40000"/>
                  </a:schemeClr>
                </a:solidFill>
                <a:latin typeface="LM Roman Dunhill 10" pitchFamily="2" charset="77"/>
              </a:rPr>
              <a:t>Automatiquement:</a:t>
            </a:r>
            <a:r>
              <a:rPr lang="fr-FR" sz="2400" dirty="0">
                <a:latin typeface="LM Roman Dunhill 10" pitchFamily="2" charset="77"/>
              </a:rPr>
              <a:t> Des outils spécialisés naviguent et récupèrent les informations sans intervention humaine, réduisant les erreurs et augmentant l'efficacité.</a:t>
            </a:r>
          </a:p>
          <a:p>
            <a:pPr marL="342900" indent="-342900">
              <a:buFont typeface="Arial" panose="020B0604020202020204" pitchFamily="34" charset="0"/>
              <a:buChar char="•"/>
            </a:pPr>
            <a:r>
              <a:rPr lang="fr-FR" sz="2400" b="1" dirty="0">
                <a:solidFill>
                  <a:schemeClr val="accent2">
                    <a:lumMod val="60000"/>
                    <a:lumOff val="40000"/>
                  </a:schemeClr>
                </a:solidFill>
                <a:latin typeface="LM Roman Dunhill 10" pitchFamily="2" charset="77"/>
              </a:rPr>
              <a:t>Rapidement :</a:t>
            </a:r>
            <a:r>
              <a:rPr lang="fr-FR" sz="2400" dirty="0">
                <a:latin typeface="LM Roman Dunhill 10" pitchFamily="2" charset="77"/>
              </a:rPr>
              <a:t> Cette automatisation permet de traiter des pages web à une vitesse bien supérieure à celle d'une personne, ce qui est crucial pour les tâches où le temps est un facteur déterminant.</a:t>
            </a:r>
          </a:p>
          <a:p>
            <a:pPr marL="342900" indent="-342900">
              <a:buFont typeface="Arial" panose="020B0604020202020204" pitchFamily="34" charset="0"/>
              <a:buChar char="•"/>
            </a:pPr>
            <a:r>
              <a:rPr lang="fr-FR" sz="2400" b="1" dirty="0">
                <a:solidFill>
                  <a:schemeClr val="accent2">
                    <a:lumMod val="60000"/>
                    <a:lumOff val="40000"/>
                  </a:schemeClr>
                </a:solidFill>
                <a:latin typeface="LM Roman Dunhill 10" pitchFamily="2" charset="77"/>
              </a:rPr>
              <a:t>En grande quantité: </a:t>
            </a:r>
            <a:r>
              <a:rPr lang="fr-FR" sz="2400" dirty="0">
                <a:latin typeface="LM Roman Dunhill 10" pitchFamily="2" charset="77"/>
              </a:rPr>
              <a:t>Capable de gérer des volumes de données massifs, le web scraping est idéal pour les projets nécessitant de grandes quantités d'informations, telles que l'analyse de marché</a:t>
            </a:r>
          </a:p>
        </p:txBody>
      </p:sp>
    </p:spTree>
    <p:extLst>
      <p:ext uri="{BB962C8B-B14F-4D97-AF65-F5344CB8AC3E}">
        <p14:creationId xmlns:p14="http://schemas.microsoft.com/office/powerpoint/2010/main" val="24968126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blinds(horizontal)">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blinds(horizontal)">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blinds(horizontal)">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5791-D5D7-A191-D6BA-10DA4615598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CE8FCF8-C482-CACC-0174-D34D996A4A85}"/>
              </a:ext>
            </a:extLst>
          </p:cNvPr>
          <p:cNvSpPr>
            <a:spLocks noGrp="1"/>
          </p:cNvSpPr>
          <p:nvPr>
            <p:ph type="title"/>
          </p:nvPr>
        </p:nvSpPr>
        <p:spPr>
          <a:xfrm>
            <a:off x="-145775" y="-228248"/>
            <a:ext cx="12563061" cy="763600"/>
          </a:xfrm>
        </p:spPr>
        <p:txBody>
          <a:bodyPr/>
          <a:lstStyle/>
          <a:p>
            <a:r>
              <a:rPr lang="fr-FR" sz="6600" dirty="0" err="1"/>
              <a:t>Pourqoui</a:t>
            </a:r>
            <a:r>
              <a:rPr lang="fr-FR" sz="6600" dirty="0"/>
              <a:t> web Scraping ?</a:t>
            </a:r>
          </a:p>
        </p:txBody>
      </p:sp>
      <p:sp>
        <p:nvSpPr>
          <p:cNvPr id="4" name="ZoneTexte 3">
            <a:extLst>
              <a:ext uri="{FF2B5EF4-FFF2-40B4-BE49-F238E27FC236}">
                <a16:creationId xmlns:a16="http://schemas.microsoft.com/office/drawing/2014/main" id="{828C367B-5084-99BB-262D-28278452AE68}"/>
              </a:ext>
            </a:extLst>
          </p:cNvPr>
          <p:cNvSpPr txBox="1"/>
          <p:nvPr/>
        </p:nvSpPr>
        <p:spPr>
          <a:xfrm>
            <a:off x="0" y="1161989"/>
            <a:ext cx="9481930" cy="4893647"/>
          </a:xfrm>
          <a:prstGeom prst="rect">
            <a:avLst/>
          </a:prstGeom>
          <a:noFill/>
        </p:spPr>
        <p:txBody>
          <a:bodyPr wrap="square">
            <a:spAutoFit/>
          </a:bodyPr>
          <a:lstStyle/>
          <a:p>
            <a:pPr marL="342900" indent="-342900">
              <a:buFont typeface="Arial" panose="020B0604020202020204" pitchFamily="34" charset="0"/>
              <a:buChar char="•"/>
            </a:pPr>
            <a:r>
              <a:rPr lang="fr-FR" sz="2400" b="1" dirty="0">
                <a:solidFill>
                  <a:schemeClr val="accent2">
                    <a:lumMod val="60000"/>
                    <a:lumOff val="40000"/>
                  </a:schemeClr>
                </a:solidFill>
                <a:latin typeface="LM Roman Dunhill 10" pitchFamily="2" charset="77"/>
              </a:rPr>
              <a:t>Comparaison des prix des produits :</a:t>
            </a:r>
            <a:r>
              <a:rPr lang="fr-FR" sz="2400" dirty="0">
                <a:latin typeface="LM Roman Dunhill 10" pitchFamily="2" charset="77"/>
              </a:rPr>
              <a:t>Les sites web de comparaison de prix peuvent utiliser le web scraping pour extraire des données de différents sites de vente en ligne et afficher les résultats aux utilisateurs</a:t>
            </a:r>
          </a:p>
          <a:p>
            <a:endParaRPr lang="fr-FR" sz="2400" dirty="0">
              <a:latin typeface="LM Roman Dunhill 10" pitchFamily="2" charset="77"/>
            </a:endParaRPr>
          </a:p>
          <a:p>
            <a:pPr marL="342900" indent="-342900">
              <a:buFont typeface="Arial" panose="020B0604020202020204" pitchFamily="34" charset="0"/>
              <a:buChar char="•"/>
            </a:pPr>
            <a:r>
              <a:rPr lang="fr-FR" sz="2400" b="1" dirty="0">
                <a:solidFill>
                  <a:schemeClr val="accent2">
                    <a:lumMod val="60000"/>
                    <a:lumOff val="40000"/>
                  </a:schemeClr>
                </a:solidFill>
                <a:latin typeface="LM Roman Dunhill 10" pitchFamily="2" charset="77"/>
              </a:rPr>
              <a:t>Données d'IA et d'apprentissage automatique : </a:t>
            </a:r>
            <a:r>
              <a:rPr lang="fr-FR" sz="2400" dirty="0">
                <a:latin typeface="LM Roman Dunhill 10" pitchFamily="2" charset="77"/>
              </a:rPr>
              <a:t>Le web scraping pour l'apprentissage automatique aide les data scientists à collecter les informations requises pour alimenter leurs ensembles de données.</a:t>
            </a:r>
          </a:p>
          <a:p>
            <a:endParaRPr lang="fr-FR" sz="2400" dirty="0">
              <a:latin typeface="LM Roman Dunhill 10" pitchFamily="2" charset="77"/>
            </a:endParaRPr>
          </a:p>
          <a:p>
            <a:pPr marL="342900" indent="-342900">
              <a:buFont typeface="Arial" panose="020B0604020202020204" pitchFamily="34" charset="0"/>
              <a:buChar char="•"/>
            </a:pPr>
            <a:r>
              <a:rPr lang="fr-FR" sz="2400" b="1" dirty="0">
                <a:solidFill>
                  <a:schemeClr val="accent2">
                    <a:lumMod val="60000"/>
                    <a:lumOff val="40000"/>
                  </a:schemeClr>
                </a:solidFill>
                <a:latin typeface="LM Roman Dunhill 10" pitchFamily="2" charset="77"/>
              </a:rPr>
              <a:t>Développement d'applications: </a:t>
            </a:r>
            <a:r>
              <a:rPr lang="fr-FR" sz="2400" dirty="0">
                <a:latin typeface="LM Roman Dunhill 10" pitchFamily="2" charset="77"/>
              </a:rPr>
              <a:t>Les développeurs peuvent utiliser le web scraping pour intégrer des données provenant de différentes sources dans leurs applications.</a:t>
            </a:r>
          </a:p>
        </p:txBody>
      </p:sp>
      <p:pic>
        <p:nvPicPr>
          <p:cNvPr id="3" name="Image 2">
            <a:extLst>
              <a:ext uri="{FF2B5EF4-FFF2-40B4-BE49-F238E27FC236}">
                <a16:creationId xmlns:a16="http://schemas.microsoft.com/office/drawing/2014/main" id="{347D160C-801E-84DE-D02D-1A6463DA64E9}"/>
              </a:ext>
            </a:extLst>
          </p:cNvPr>
          <p:cNvPicPr>
            <a:picLocks noChangeAspect="1"/>
          </p:cNvPicPr>
          <p:nvPr/>
        </p:nvPicPr>
        <p:blipFill>
          <a:blip r:embed="rId2"/>
          <a:stretch>
            <a:fillRect/>
          </a:stretch>
        </p:blipFill>
        <p:spPr>
          <a:xfrm>
            <a:off x="9293635" y="3170782"/>
            <a:ext cx="2548283" cy="2332659"/>
          </a:xfrm>
          <a:prstGeom prst="rect">
            <a:avLst/>
          </a:prstGeom>
        </p:spPr>
      </p:pic>
      <p:pic>
        <p:nvPicPr>
          <p:cNvPr id="5" name="Image 4">
            <a:extLst>
              <a:ext uri="{FF2B5EF4-FFF2-40B4-BE49-F238E27FC236}">
                <a16:creationId xmlns:a16="http://schemas.microsoft.com/office/drawing/2014/main" id="{68D19129-0EE5-9A5B-C0B5-318253AF1EE2}"/>
              </a:ext>
            </a:extLst>
          </p:cNvPr>
          <p:cNvPicPr>
            <a:picLocks noChangeAspect="1"/>
          </p:cNvPicPr>
          <p:nvPr/>
        </p:nvPicPr>
        <p:blipFill>
          <a:blip r:embed="rId3"/>
          <a:stretch>
            <a:fillRect/>
          </a:stretch>
        </p:blipFill>
        <p:spPr>
          <a:xfrm>
            <a:off x="9106174" y="1354559"/>
            <a:ext cx="2345636" cy="1358900"/>
          </a:xfrm>
          <a:prstGeom prst="rect">
            <a:avLst/>
          </a:prstGeom>
        </p:spPr>
      </p:pic>
    </p:spTree>
    <p:extLst>
      <p:ext uri="{BB962C8B-B14F-4D97-AF65-F5344CB8AC3E}">
        <p14:creationId xmlns:p14="http://schemas.microsoft.com/office/powerpoint/2010/main" val="29300982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500"/>
                                        <p:tgtEl>
                                          <p:spTgt spid="4">
                                            <p:txEl>
                                              <p:pRg st="0" end="0"/>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blinds(horizontal)">
                                      <p:cBhvr>
                                        <p:cTn id="24" dur="500"/>
                                        <p:tgtEl>
                                          <p:spTgt spid="4">
                                            <p:txEl>
                                              <p:pRg st="4" end="4"/>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6C35E-EA74-0622-16A3-2C835E3CA48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49923F2-D8F4-60CA-AF34-2C7AF895B5C2}"/>
              </a:ext>
            </a:extLst>
          </p:cNvPr>
          <p:cNvSpPr>
            <a:spLocks noGrp="1"/>
          </p:cNvSpPr>
          <p:nvPr>
            <p:ph type="title"/>
          </p:nvPr>
        </p:nvSpPr>
        <p:spPr>
          <a:xfrm>
            <a:off x="-185531" y="-161988"/>
            <a:ext cx="12563061" cy="763600"/>
          </a:xfrm>
        </p:spPr>
        <p:txBody>
          <a:bodyPr/>
          <a:lstStyle/>
          <a:p>
            <a:r>
              <a:rPr lang="fr-FR" sz="6600" dirty="0" err="1"/>
              <a:t>Pourqoui</a:t>
            </a:r>
            <a:r>
              <a:rPr lang="fr-FR" sz="6600" dirty="0"/>
              <a:t> web Scraping ?</a:t>
            </a:r>
          </a:p>
        </p:txBody>
      </p:sp>
      <p:sp>
        <p:nvSpPr>
          <p:cNvPr id="4" name="ZoneTexte 3">
            <a:extLst>
              <a:ext uri="{FF2B5EF4-FFF2-40B4-BE49-F238E27FC236}">
                <a16:creationId xmlns:a16="http://schemas.microsoft.com/office/drawing/2014/main" id="{2741F30F-0F8B-3594-E7DB-3AA4812617CC}"/>
              </a:ext>
            </a:extLst>
          </p:cNvPr>
          <p:cNvSpPr txBox="1"/>
          <p:nvPr/>
        </p:nvSpPr>
        <p:spPr>
          <a:xfrm>
            <a:off x="0" y="1920895"/>
            <a:ext cx="9481930" cy="3631763"/>
          </a:xfrm>
          <a:prstGeom prst="rect">
            <a:avLst/>
          </a:prstGeom>
          <a:noFill/>
        </p:spPr>
        <p:txBody>
          <a:bodyPr wrap="square">
            <a:spAutoFit/>
          </a:bodyPr>
          <a:lstStyle/>
          <a:p>
            <a:pPr marL="342900" indent="-342900">
              <a:buFont typeface="Arial" panose="020B0604020202020204" pitchFamily="34" charset="0"/>
              <a:buChar char="•"/>
            </a:pPr>
            <a:r>
              <a:rPr lang="fr-FR" sz="2300" b="1" dirty="0">
                <a:solidFill>
                  <a:schemeClr val="accent2">
                    <a:lumMod val="60000"/>
                    <a:lumOff val="40000"/>
                  </a:schemeClr>
                </a:solidFill>
                <a:latin typeface="LM Roman Dunhill 10" pitchFamily="2" charset="77"/>
              </a:rPr>
              <a:t>Analyse de marché :</a:t>
            </a:r>
            <a:r>
              <a:rPr lang="fr-FR" sz="2300" dirty="0">
                <a:latin typeface="LM Roman Dunhill 10" pitchFamily="2" charset="77"/>
              </a:rPr>
              <a:t>Les professionnels du marketing et les entreprises peuvent utiliser le web scraping pour recueillir des données sur les tendances du marché, les préférences des consommateurs et d'autres informations pertinentes.</a:t>
            </a:r>
          </a:p>
          <a:p>
            <a:endParaRPr lang="fr-FR" sz="2300" dirty="0">
              <a:latin typeface="LM Roman Dunhill 10" pitchFamily="2" charset="77"/>
            </a:endParaRPr>
          </a:p>
          <a:p>
            <a:pPr marL="342900" indent="-342900">
              <a:buFont typeface="Arial" panose="020B0604020202020204" pitchFamily="34" charset="0"/>
              <a:buChar char="•"/>
            </a:pPr>
            <a:r>
              <a:rPr lang="fr-FR" sz="2300" b="1" dirty="0">
                <a:solidFill>
                  <a:schemeClr val="accent2">
                    <a:lumMod val="60000"/>
                    <a:lumOff val="40000"/>
                  </a:schemeClr>
                </a:solidFill>
                <a:latin typeface="LM Roman Dunhill 10" pitchFamily="2" charset="77"/>
              </a:rPr>
              <a:t>Surveillance du sentiment des consommateurs</a:t>
            </a:r>
          </a:p>
          <a:p>
            <a:endParaRPr lang="fr-FR" sz="2300" b="1" dirty="0">
              <a:solidFill>
                <a:schemeClr val="accent2">
                  <a:lumMod val="60000"/>
                  <a:lumOff val="40000"/>
                </a:schemeClr>
              </a:solidFill>
              <a:latin typeface="LM Roman Dunhill 10" pitchFamily="2" charset="77"/>
            </a:endParaRPr>
          </a:p>
          <a:p>
            <a:pPr marL="342900" indent="-342900">
              <a:buFont typeface="Arial" panose="020B0604020202020204" pitchFamily="34" charset="0"/>
              <a:buChar char="•"/>
            </a:pPr>
            <a:r>
              <a:rPr lang="fr-FR" sz="2300" b="1" dirty="0">
                <a:solidFill>
                  <a:schemeClr val="accent2">
                    <a:lumMod val="60000"/>
                    <a:lumOff val="40000"/>
                  </a:schemeClr>
                </a:solidFill>
                <a:latin typeface="LM Roman Dunhill 10" pitchFamily="2" charset="77"/>
              </a:rPr>
              <a:t>Mise à jour de contenu : </a:t>
            </a:r>
            <a:r>
              <a:rPr lang="fr-FR" sz="2300" dirty="0">
                <a:latin typeface="LM Roman Dunhill 10" pitchFamily="2" charset="77"/>
              </a:rPr>
              <a:t>Certains sites web peuvent utiliser le web scraping pour mettre à jour automatiquement leur contenu en récupérant des informations à partir de sources externes.</a:t>
            </a:r>
          </a:p>
        </p:txBody>
      </p:sp>
      <p:pic>
        <p:nvPicPr>
          <p:cNvPr id="6" name="Image 5">
            <a:extLst>
              <a:ext uri="{FF2B5EF4-FFF2-40B4-BE49-F238E27FC236}">
                <a16:creationId xmlns:a16="http://schemas.microsoft.com/office/drawing/2014/main" id="{5A4D2214-5F0E-5575-7023-ADC8B6AABCB8}"/>
              </a:ext>
            </a:extLst>
          </p:cNvPr>
          <p:cNvPicPr>
            <a:picLocks noChangeAspect="1"/>
          </p:cNvPicPr>
          <p:nvPr/>
        </p:nvPicPr>
        <p:blipFill>
          <a:blip r:embed="rId2"/>
          <a:stretch>
            <a:fillRect/>
          </a:stretch>
        </p:blipFill>
        <p:spPr>
          <a:xfrm>
            <a:off x="9846364" y="1059192"/>
            <a:ext cx="2345636" cy="2082574"/>
          </a:xfrm>
          <a:prstGeom prst="rect">
            <a:avLst/>
          </a:prstGeom>
        </p:spPr>
      </p:pic>
      <p:pic>
        <p:nvPicPr>
          <p:cNvPr id="7" name="Image 6">
            <a:extLst>
              <a:ext uri="{FF2B5EF4-FFF2-40B4-BE49-F238E27FC236}">
                <a16:creationId xmlns:a16="http://schemas.microsoft.com/office/drawing/2014/main" id="{ABCB5906-D3C9-9208-4FB7-538E310024F3}"/>
              </a:ext>
            </a:extLst>
          </p:cNvPr>
          <p:cNvPicPr>
            <a:picLocks noChangeAspect="1"/>
          </p:cNvPicPr>
          <p:nvPr/>
        </p:nvPicPr>
        <p:blipFill>
          <a:blip r:embed="rId3"/>
          <a:stretch>
            <a:fillRect/>
          </a:stretch>
        </p:blipFill>
        <p:spPr>
          <a:xfrm>
            <a:off x="9846364" y="3716234"/>
            <a:ext cx="2345636" cy="2345636"/>
          </a:xfrm>
          <a:prstGeom prst="rect">
            <a:avLst/>
          </a:prstGeom>
        </p:spPr>
      </p:pic>
    </p:spTree>
    <p:extLst>
      <p:ext uri="{BB962C8B-B14F-4D97-AF65-F5344CB8AC3E}">
        <p14:creationId xmlns:p14="http://schemas.microsoft.com/office/powerpoint/2010/main" val="15961237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blinds(horizontal)">
                                      <p:cBhvr>
                                        <p:cTn id="20" dur="500"/>
                                        <p:tgtEl>
                                          <p:spTgt spid="4">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FD8E-DC84-C0FC-FB3D-C7E5CFD9EDE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3933BB7-A4DC-71B3-04FE-88DE1BDB9931}"/>
              </a:ext>
            </a:extLst>
          </p:cNvPr>
          <p:cNvSpPr>
            <a:spLocks noGrp="1"/>
          </p:cNvSpPr>
          <p:nvPr>
            <p:ph type="title"/>
          </p:nvPr>
        </p:nvSpPr>
        <p:spPr>
          <a:xfrm>
            <a:off x="-185531" y="-161988"/>
            <a:ext cx="12563061" cy="763600"/>
          </a:xfrm>
        </p:spPr>
        <p:txBody>
          <a:bodyPr/>
          <a:lstStyle/>
          <a:p>
            <a:r>
              <a:rPr lang="fr-FR" sz="6600" dirty="0"/>
              <a:t>Industrie du web Scraping ?</a:t>
            </a:r>
          </a:p>
        </p:txBody>
      </p:sp>
      <p:sp>
        <p:nvSpPr>
          <p:cNvPr id="5" name="ZoneTexte 4">
            <a:extLst>
              <a:ext uri="{FF2B5EF4-FFF2-40B4-BE49-F238E27FC236}">
                <a16:creationId xmlns:a16="http://schemas.microsoft.com/office/drawing/2014/main" id="{11DA544E-7917-9B8A-0053-6CCFA7CAADD0}"/>
              </a:ext>
            </a:extLst>
          </p:cNvPr>
          <p:cNvSpPr txBox="1"/>
          <p:nvPr/>
        </p:nvSpPr>
        <p:spPr>
          <a:xfrm>
            <a:off x="0" y="888186"/>
            <a:ext cx="12192000" cy="1746632"/>
          </a:xfrm>
          <a:prstGeom prst="rect">
            <a:avLst/>
          </a:prstGeom>
          <a:noFill/>
        </p:spPr>
        <p:txBody>
          <a:bodyPr wrap="square">
            <a:spAutoFit/>
          </a:bodyPr>
          <a:lstStyle/>
          <a:p>
            <a:r>
              <a:rPr lang="fr-MA" sz="2300" dirty="0">
                <a:latin typeface="LM Roman Dunhill 10" pitchFamily="2" charset="77"/>
              </a:rPr>
              <a:t>Le volume croissant de données en ligne accélère l'adoption par les entreprises de stratégies </a:t>
            </a:r>
            <a:r>
              <a:rPr lang="fr-MA" sz="2300" dirty="0">
                <a:latin typeface="LM Roman Dunhill 10" pitchFamily="2" charset="77"/>
                <a:hlinkClick r:id="rId2" tooltip="https://research.aimultiple.com/data-driven-decision-making/">
                  <a:extLst>
                    <a:ext uri="{A12FA001-AC4F-418D-AE19-62706E023703}">
                      <ahyp:hlinkClr xmlns:ahyp="http://schemas.microsoft.com/office/drawing/2018/hyperlinkcolor" val="tx"/>
                    </a:ext>
                  </a:extLst>
                </a:hlinkClick>
              </a:rPr>
              <a:t>de prise de décision basées sur les données</a:t>
            </a:r>
            <a:r>
              <a:rPr lang="fr-MA" sz="2300" dirty="0">
                <a:latin typeface="LM Roman Dunhill 10" pitchFamily="2" charset="77"/>
              </a:rPr>
              <a:t> . Il a été estimé que les entreprises basées sur les données ont  </a:t>
            </a:r>
            <a:r>
              <a:rPr lang="fr-MA" sz="2300" dirty="0">
                <a:latin typeface="LM Roman Dunhill 10" pitchFamily="2" charset="77"/>
                <a:hlinkClick r:id="rId3" tooltip="https://research.aimultiple.com/big-data-stats/#big-data-benefits-results-of-implementation">
                  <a:extLst>
                    <a:ext uri="{A12FA001-AC4F-418D-AE19-62706E023703}">
                      <ahyp:hlinkClr xmlns:ahyp="http://schemas.microsoft.com/office/drawing/2018/hyperlinkcolor" val="tx"/>
                    </a:ext>
                  </a:extLst>
                </a:hlinkClick>
              </a:rPr>
              <a:t>19 fois plus de chances d'être rentables</a:t>
            </a:r>
            <a:r>
              <a:rPr lang="fr-MA" sz="2300" dirty="0">
                <a:latin typeface="LM Roman Dunhill 10" pitchFamily="2" charset="77"/>
              </a:rPr>
              <a:t> et comprennent mieux leurs clients 52 % plus efficacement. </a:t>
            </a:r>
            <a:br>
              <a:rPr lang="fr-MA" dirty="0">
                <a:solidFill>
                  <a:schemeClr val="tx1"/>
                </a:solidFill>
              </a:rPr>
            </a:br>
            <a:endParaRPr lang="fr-FR" dirty="0">
              <a:solidFill>
                <a:schemeClr val="tx1"/>
              </a:solidFill>
            </a:endParaRPr>
          </a:p>
        </p:txBody>
      </p:sp>
      <p:pic>
        <p:nvPicPr>
          <p:cNvPr id="1026" name="Picture 2">
            <a:extLst>
              <a:ext uri="{FF2B5EF4-FFF2-40B4-BE49-F238E27FC236}">
                <a16:creationId xmlns:a16="http://schemas.microsoft.com/office/drawing/2014/main" id="{5A87253C-D382-EB7A-0B47-AB9C9E51D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74" y="2324619"/>
            <a:ext cx="11708296" cy="3724708"/>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60C4D147-2CFD-97BF-F968-CBB8D348F136}"/>
              </a:ext>
            </a:extLst>
          </p:cNvPr>
          <p:cNvSpPr txBox="1"/>
          <p:nvPr/>
        </p:nvSpPr>
        <p:spPr>
          <a:xfrm>
            <a:off x="112644" y="6050087"/>
            <a:ext cx="11893825" cy="830997"/>
          </a:xfrm>
          <a:prstGeom prst="rect">
            <a:avLst/>
          </a:prstGeom>
          <a:noFill/>
        </p:spPr>
        <p:txBody>
          <a:bodyPr wrap="square">
            <a:spAutoFit/>
          </a:bodyPr>
          <a:lstStyle/>
          <a:p>
            <a:pPr algn="ctr"/>
            <a:r>
              <a:rPr lang="fr-MA" sz="2400" b="1" i="0" dirty="0">
                <a:solidFill>
                  <a:srgbClr val="000000"/>
                </a:solidFill>
                <a:effectLst/>
                <a:latin typeface="LM Roman 12" pitchFamily="2" charset="77"/>
              </a:rPr>
              <a:t>Quantité totale de données créées, capturées, copiées et consommées dans le monde entre 2010 et 2020, avec des prévisions jusqu'en 2025</a:t>
            </a:r>
            <a:endParaRPr lang="fr-FR" sz="2400" b="1" dirty="0">
              <a:latin typeface="LM Roman 12" pitchFamily="2" charset="77"/>
            </a:endParaRPr>
          </a:p>
        </p:txBody>
      </p:sp>
    </p:spTree>
    <p:extLst>
      <p:ext uri="{BB962C8B-B14F-4D97-AF65-F5344CB8AC3E}">
        <p14:creationId xmlns:p14="http://schemas.microsoft.com/office/powerpoint/2010/main" val="37578831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500"/>
                                        <p:tgtEl>
                                          <p:spTgt spid="102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F477-4BB2-7E1E-6533-BCC8D3E927C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495113C-A5C6-9921-31A1-63FD05FFB336}"/>
              </a:ext>
            </a:extLst>
          </p:cNvPr>
          <p:cNvSpPr>
            <a:spLocks noGrp="1"/>
          </p:cNvSpPr>
          <p:nvPr>
            <p:ph type="title"/>
          </p:nvPr>
        </p:nvSpPr>
        <p:spPr>
          <a:xfrm>
            <a:off x="-185531" y="-161988"/>
            <a:ext cx="12563061" cy="763600"/>
          </a:xfrm>
        </p:spPr>
        <p:txBody>
          <a:bodyPr/>
          <a:lstStyle/>
          <a:p>
            <a:r>
              <a:rPr lang="fr-FR" sz="6600" dirty="0"/>
              <a:t>Industrie du web Scraping ?</a:t>
            </a:r>
          </a:p>
        </p:txBody>
      </p:sp>
      <p:sp>
        <p:nvSpPr>
          <p:cNvPr id="5" name="ZoneTexte 4">
            <a:extLst>
              <a:ext uri="{FF2B5EF4-FFF2-40B4-BE49-F238E27FC236}">
                <a16:creationId xmlns:a16="http://schemas.microsoft.com/office/drawing/2014/main" id="{930AA85D-7955-B62C-F451-0DD2203D1C7A}"/>
              </a:ext>
            </a:extLst>
          </p:cNvPr>
          <p:cNvSpPr txBox="1"/>
          <p:nvPr/>
        </p:nvSpPr>
        <p:spPr>
          <a:xfrm>
            <a:off x="6241775" y="1484534"/>
            <a:ext cx="5950226" cy="3400931"/>
          </a:xfrm>
          <a:prstGeom prst="rect">
            <a:avLst/>
          </a:prstGeom>
          <a:noFill/>
        </p:spPr>
        <p:txBody>
          <a:bodyPr wrap="square">
            <a:spAutoFit/>
          </a:bodyPr>
          <a:lstStyle/>
          <a:p>
            <a:r>
              <a:rPr lang="fr-MA" sz="2300" dirty="0">
                <a:solidFill>
                  <a:schemeClr val="accent2">
                    <a:lumMod val="60000"/>
                    <a:lumOff val="40000"/>
                  </a:schemeClr>
                </a:solidFill>
                <a:latin typeface="LM Roman Dunhill 10" pitchFamily="2" charset="77"/>
                <a:hlinkClick r:id="rId2" tooltip="https://research.aimultiple.com/web-scraping/">
                  <a:extLst>
                    <a:ext uri="{A12FA001-AC4F-418D-AE19-62706E023703}">
                      <ahyp:hlinkClr xmlns:ahyp="http://schemas.microsoft.com/office/drawing/2018/hyperlinkcolor" val="tx"/>
                    </a:ext>
                  </a:extLst>
                </a:hlinkClick>
              </a:rPr>
              <a:t>Le scraping Web est donc crucial</a:t>
            </a:r>
            <a:r>
              <a:rPr lang="fr-MA" sz="2300" dirty="0">
                <a:solidFill>
                  <a:schemeClr val="accent2">
                    <a:lumMod val="60000"/>
                    <a:lumOff val="40000"/>
                  </a:schemeClr>
                </a:solidFill>
                <a:latin typeface="LM Roman Dunhill 10" pitchFamily="2" charset="77"/>
              </a:rPr>
              <a:t> </a:t>
            </a:r>
            <a:r>
              <a:rPr lang="fr-MA" sz="2300" dirty="0">
                <a:latin typeface="LM Roman Dunhill 10" pitchFamily="2" charset="77"/>
              </a:rPr>
              <a:t>pour les entreprises qui s'appuient sur les données, en particulier les plateformes de commerce électronique en ligne qui utilisent des données accessibles au public afin de :</a:t>
            </a:r>
          </a:p>
          <a:p>
            <a:pPr marL="342900" indent="-342900">
              <a:buFont typeface="Arial" panose="020B0604020202020204" pitchFamily="34" charset="0"/>
              <a:buChar char="•"/>
            </a:pPr>
            <a:r>
              <a:rPr lang="fr-MA" sz="2300" b="1" dirty="0">
                <a:solidFill>
                  <a:schemeClr val="accent2">
                    <a:lumMod val="60000"/>
                    <a:lumOff val="40000"/>
                  </a:schemeClr>
                </a:solidFill>
                <a:latin typeface="LM Roman Dunhill 10" pitchFamily="2" charset="77"/>
                <a:hlinkClick r:id="rId3">
                  <a:extLst>
                    <a:ext uri="{A12FA001-AC4F-418D-AE19-62706E023703}">
                      <ahyp:hlinkClr xmlns:ahyp="http://schemas.microsoft.com/office/drawing/2018/hyperlinkcolor" val="tx"/>
                    </a:ext>
                  </a:extLst>
                </a:hlinkClick>
              </a:rPr>
              <a:t>Analyser les concurrents</a:t>
            </a:r>
            <a:endParaRPr lang="fr-MA" sz="2300" b="1" dirty="0">
              <a:solidFill>
                <a:schemeClr val="accent2">
                  <a:lumMod val="60000"/>
                  <a:lumOff val="40000"/>
                </a:schemeClr>
              </a:solidFill>
              <a:latin typeface="LM Roman Dunhill 10" pitchFamily="2" charset="77"/>
            </a:endParaRPr>
          </a:p>
          <a:p>
            <a:pPr marL="342900" indent="-342900">
              <a:buFont typeface="Arial" panose="020B0604020202020204" pitchFamily="34" charset="0"/>
              <a:buChar char="•"/>
            </a:pPr>
            <a:r>
              <a:rPr lang="fr-MA" sz="2300" b="1" dirty="0">
                <a:solidFill>
                  <a:schemeClr val="accent2">
                    <a:lumMod val="60000"/>
                    <a:lumOff val="40000"/>
                  </a:schemeClr>
                </a:solidFill>
                <a:latin typeface="LM Roman Dunhill 10" pitchFamily="2" charset="77"/>
                <a:hlinkClick r:id="rId4">
                  <a:extLst>
                    <a:ext uri="{A12FA001-AC4F-418D-AE19-62706E023703}">
                      <ahyp:hlinkClr xmlns:ahyp="http://schemas.microsoft.com/office/drawing/2018/hyperlinkcolor" val="tx"/>
                    </a:ext>
                  </a:extLst>
                </a:hlinkClick>
              </a:rPr>
              <a:t>Surveiller les clients</a:t>
            </a:r>
            <a:endParaRPr lang="fr-MA" sz="2300" b="1" dirty="0">
              <a:solidFill>
                <a:schemeClr val="accent2">
                  <a:lumMod val="60000"/>
                  <a:lumOff val="40000"/>
                </a:schemeClr>
              </a:solidFill>
              <a:latin typeface="LM Roman Dunhill 10" pitchFamily="2" charset="77"/>
            </a:endParaRPr>
          </a:p>
          <a:p>
            <a:pPr marL="342900" indent="-342900">
              <a:buFont typeface="Arial" panose="020B0604020202020204" pitchFamily="34" charset="0"/>
              <a:buChar char="•"/>
            </a:pPr>
            <a:r>
              <a:rPr lang="fr-MA" sz="2300" b="1" dirty="0">
                <a:solidFill>
                  <a:schemeClr val="accent2">
                    <a:lumMod val="60000"/>
                    <a:lumOff val="40000"/>
                  </a:schemeClr>
                </a:solidFill>
                <a:latin typeface="LM Roman Dunhill 10" pitchFamily="2" charset="77"/>
                <a:hlinkClick r:id="rId5">
                  <a:extLst>
                    <a:ext uri="{A12FA001-AC4F-418D-AE19-62706E023703}">
                      <ahyp:hlinkClr xmlns:ahyp="http://schemas.microsoft.com/office/drawing/2018/hyperlinkcolor" val="tx"/>
                    </a:ext>
                  </a:extLst>
                </a:hlinkClick>
              </a:rPr>
              <a:t>Générer des prospects</a:t>
            </a:r>
            <a:endParaRPr lang="fr-MA" sz="2300" b="1" dirty="0">
              <a:solidFill>
                <a:schemeClr val="accent2">
                  <a:lumMod val="60000"/>
                  <a:lumOff val="40000"/>
                </a:schemeClr>
              </a:solidFill>
              <a:latin typeface="LM Roman Dunhill 10" pitchFamily="2" charset="77"/>
            </a:endParaRPr>
          </a:p>
          <a:p>
            <a:br>
              <a:rPr lang="fr-MA" dirty="0">
                <a:solidFill>
                  <a:schemeClr val="tx1"/>
                </a:solidFill>
              </a:rPr>
            </a:br>
            <a:endParaRPr lang="fr-FR" dirty="0">
              <a:solidFill>
                <a:schemeClr val="tx1"/>
              </a:solidFill>
            </a:endParaRPr>
          </a:p>
        </p:txBody>
      </p:sp>
      <p:pic>
        <p:nvPicPr>
          <p:cNvPr id="3" name="Image 2">
            <a:extLst>
              <a:ext uri="{FF2B5EF4-FFF2-40B4-BE49-F238E27FC236}">
                <a16:creationId xmlns:a16="http://schemas.microsoft.com/office/drawing/2014/main" id="{ED51681C-098F-C41F-0C45-5561E61BA2B1}"/>
              </a:ext>
            </a:extLst>
          </p:cNvPr>
          <p:cNvPicPr>
            <a:picLocks noChangeAspect="1"/>
          </p:cNvPicPr>
          <p:nvPr/>
        </p:nvPicPr>
        <p:blipFill>
          <a:blip r:embed="rId6"/>
          <a:stretch>
            <a:fillRect/>
          </a:stretch>
        </p:blipFill>
        <p:spPr>
          <a:xfrm>
            <a:off x="0" y="888186"/>
            <a:ext cx="6096000" cy="5532492"/>
          </a:xfrm>
          <a:prstGeom prst="rect">
            <a:avLst/>
          </a:prstGeom>
        </p:spPr>
      </p:pic>
    </p:spTree>
    <p:extLst>
      <p:ext uri="{BB962C8B-B14F-4D97-AF65-F5344CB8AC3E}">
        <p14:creationId xmlns:p14="http://schemas.microsoft.com/office/powerpoint/2010/main" val="2794131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par>
                          <p:cTn id="13" fill="hold">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F2D272-4765-DE51-6C25-28D6C3980DFA}"/>
              </a:ext>
            </a:extLst>
          </p:cNvPr>
          <p:cNvSpPr>
            <a:spLocks noGrp="1"/>
          </p:cNvSpPr>
          <p:nvPr>
            <p:ph type="title"/>
          </p:nvPr>
        </p:nvSpPr>
        <p:spPr>
          <a:xfrm>
            <a:off x="0" y="1087093"/>
            <a:ext cx="10290000" cy="763600"/>
          </a:xfrm>
        </p:spPr>
        <p:txBody>
          <a:bodyPr/>
          <a:lstStyle/>
          <a:p>
            <a:r>
              <a:rPr lang="fr-FR" sz="3200" dirty="0"/>
              <a:t>Les entreprises les plus sollicitées par  le Web Scraping ?</a:t>
            </a:r>
            <a:endParaRPr lang="fr-FR" dirty="0"/>
          </a:p>
        </p:txBody>
      </p:sp>
      <p:pic>
        <p:nvPicPr>
          <p:cNvPr id="3" name="Image 2">
            <a:extLst>
              <a:ext uri="{FF2B5EF4-FFF2-40B4-BE49-F238E27FC236}">
                <a16:creationId xmlns:a16="http://schemas.microsoft.com/office/drawing/2014/main" id="{48FE9019-A8DB-C8E4-8539-AAC6DCA78FD5}"/>
              </a:ext>
            </a:extLst>
          </p:cNvPr>
          <p:cNvPicPr>
            <a:picLocks noChangeAspect="1"/>
          </p:cNvPicPr>
          <p:nvPr/>
        </p:nvPicPr>
        <p:blipFill>
          <a:blip r:embed="rId2"/>
          <a:stretch>
            <a:fillRect/>
          </a:stretch>
        </p:blipFill>
        <p:spPr>
          <a:xfrm>
            <a:off x="950999" y="2645289"/>
            <a:ext cx="10290000" cy="1191216"/>
          </a:xfrm>
          <a:prstGeom prst="rect">
            <a:avLst/>
          </a:prstGeom>
        </p:spPr>
      </p:pic>
      <p:sp>
        <p:nvSpPr>
          <p:cNvPr id="5" name="ZoneTexte 4">
            <a:extLst>
              <a:ext uri="{FF2B5EF4-FFF2-40B4-BE49-F238E27FC236}">
                <a16:creationId xmlns:a16="http://schemas.microsoft.com/office/drawing/2014/main" id="{2699D462-4C14-21F3-20B6-FA4853AE93E6}"/>
              </a:ext>
            </a:extLst>
          </p:cNvPr>
          <p:cNvSpPr txBox="1"/>
          <p:nvPr/>
        </p:nvSpPr>
        <p:spPr>
          <a:xfrm>
            <a:off x="0" y="2336174"/>
            <a:ext cx="2782957" cy="523220"/>
          </a:xfrm>
          <a:prstGeom prst="rect">
            <a:avLst/>
          </a:prstGeom>
          <a:noFill/>
        </p:spPr>
        <p:txBody>
          <a:bodyPr wrap="square">
            <a:spAutoFit/>
          </a:bodyPr>
          <a:lstStyle/>
          <a:p>
            <a:r>
              <a:rPr lang="fr-FR" sz="2800" b="1" dirty="0">
                <a:solidFill>
                  <a:schemeClr val="accent2">
                    <a:lumMod val="60000"/>
                    <a:lumOff val="40000"/>
                  </a:schemeClr>
                </a:solidFill>
                <a:latin typeface="LM Roman Dunhill 10" pitchFamily="2" charset="77"/>
              </a:rPr>
              <a:t>E-Commerce</a:t>
            </a:r>
            <a:endParaRPr lang="fr-FR" sz="2400" dirty="0"/>
          </a:p>
        </p:txBody>
      </p:sp>
      <p:sp>
        <p:nvSpPr>
          <p:cNvPr id="6" name="Titre 1">
            <a:extLst>
              <a:ext uri="{FF2B5EF4-FFF2-40B4-BE49-F238E27FC236}">
                <a16:creationId xmlns:a16="http://schemas.microsoft.com/office/drawing/2014/main" id="{DB575BDA-0BE8-C8E3-8A39-9441ED558859}"/>
              </a:ext>
            </a:extLst>
          </p:cNvPr>
          <p:cNvSpPr txBox="1">
            <a:spLocks/>
          </p:cNvSpPr>
          <p:nvPr/>
        </p:nvSpPr>
        <p:spPr>
          <a:xfrm>
            <a:off x="-185531" y="-161988"/>
            <a:ext cx="12563061"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fr-FR" sz="6600" dirty="0"/>
              <a:t>Industrie du web Scraping ?</a:t>
            </a:r>
          </a:p>
        </p:txBody>
      </p:sp>
      <p:sp>
        <p:nvSpPr>
          <p:cNvPr id="7" name="ZoneTexte 6">
            <a:extLst>
              <a:ext uri="{FF2B5EF4-FFF2-40B4-BE49-F238E27FC236}">
                <a16:creationId xmlns:a16="http://schemas.microsoft.com/office/drawing/2014/main" id="{9794CDD3-182E-DB6A-4B89-D153971144F0}"/>
              </a:ext>
            </a:extLst>
          </p:cNvPr>
          <p:cNvSpPr txBox="1"/>
          <p:nvPr/>
        </p:nvSpPr>
        <p:spPr>
          <a:xfrm>
            <a:off x="0" y="4125895"/>
            <a:ext cx="2782957" cy="523220"/>
          </a:xfrm>
          <a:prstGeom prst="rect">
            <a:avLst/>
          </a:prstGeom>
          <a:noFill/>
        </p:spPr>
        <p:txBody>
          <a:bodyPr wrap="square">
            <a:spAutoFit/>
          </a:bodyPr>
          <a:lstStyle/>
          <a:p>
            <a:r>
              <a:rPr lang="fr-FR" sz="2800" b="1" dirty="0">
                <a:solidFill>
                  <a:schemeClr val="accent2">
                    <a:lumMod val="60000"/>
                    <a:lumOff val="40000"/>
                  </a:schemeClr>
                </a:solidFill>
                <a:latin typeface="LM Roman Dunhill 10" pitchFamily="2" charset="77"/>
              </a:rPr>
              <a:t>Offres d’emploi</a:t>
            </a:r>
            <a:endParaRPr lang="fr-FR" sz="2400" dirty="0"/>
          </a:p>
        </p:txBody>
      </p:sp>
      <p:pic>
        <p:nvPicPr>
          <p:cNvPr id="8" name="Image 7">
            <a:extLst>
              <a:ext uri="{FF2B5EF4-FFF2-40B4-BE49-F238E27FC236}">
                <a16:creationId xmlns:a16="http://schemas.microsoft.com/office/drawing/2014/main" id="{0A0BF250-2F89-1C82-EB4F-27F66D3A7C3E}"/>
              </a:ext>
            </a:extLst>
          </p:cNvPr>
          <p:cNvPicPr>
            <a:picLocks noChangeAspect="1"/>
          </p:cNvPicPr>
          <p:nvPr/>
        </p:nvPicPr>
        <p:blipFill>
          <a:blip r:embed="rId3"/>
          <a:stretch>
            <a:fillRect/>
          </a:stretch>
        </p:blipFill>
        <p:spPr>
          <a:xfrm>
            <a:off x="0" y="4526285"/>
            <a:ext cx="4373217" cy="2113053"/>
          </a:xfrm>
          <a:prstGeom prst="rect">
            <a:avLst/>
          </a:prstGeom>
        </p:spPr>
      </p:pic>
      <p:sp>
        <p:nvSpPr>
          <p:cNvPr id="9" name="ZoneTexte 8">
            <a:extLst>
              <a:ext uri="{FF2B5EF4-FFF2-40B4-BE49-F238E27FC236}">
                <a16:creationId xmlns:a16="http://schemas.microsoft.com/office/drawing/2014/main" id="{38BFEC1A-46B3-23DB-D91C-2D40C37346F3}"/>
              </a:ext>
            </a:extLst>
          </p:cNvPr>
          <p:cNvSpPr txBox="1"/>
          <p:nvPr/>
        </p:nvSpPr>
        <p:spPr>
          <a:xfrm>
            <a:off x="6911016" y="4079512"/>
            <a:ext cx="2782957" cy="523220"/>
          </a:xfrm>
          <a:prstGeom prst="rect">
            <a:avLst/>
          </a:prstGeom>
          <a:noFill/>
        </p:spPr>
        <p:txBody>
          <a:bodyPr wrap="square">
            <a:spAutoFit/>
          </a:bodyPr>
          <a:lstStyle/>
          <a:p>
            <a:r>
              <a:rPr lang="fr-FR" sz="2800" b="1" dirty="0">
                <a:solidFill>
                  <a:schemeClr val="accent2">
                    <a:lumMod val="60000"/>
                    <a:lumOff val="40000"/>
                  </a:schemeClr>
                </a:solidFill>
                <a:latin typeface="LM Roman Dunhill 10" pitchFamily="2" charset="77"/>
              </a:rPr>
              <a:t>Réseau Sociaux</a:t>
            </a:r>
            <a:endParaRPr lang="fr-FR" sz="2400" dirty="0"/>
          </a:p>
        </p:txBody>
      </p:sp>
      <p:pic>
        <p:nvPicPr>
          <p:cNvPr id="3074" name="Picture 2" descr="Valencia, Spain – July, 2023: X app logo in front of the Twitter blue bird symbol background in 3D rendering. X is the new name and logo of the social network Twitter owned by Elon Musk">
            <a:extLst>
              <a:ext uri="{FF2B5EF4-FFF2-40B4-BE49-F238E27FC236}">
                <a16:creationId xmlns:a16="http://schemas.microsoft.com/office/drawing/2014/main" id="{93B04E82-AD80-C441-C9DE-063392F0A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722" y="4631101"/>
            <a:ext cx="3558200" cy="172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8447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Lst>
  </p:timing>
</p:sld>
</file>

<file path=ppt/theme/theme1.xml><?xml version="1.0" encoding="utf-8"?>
<a:theme xmlns:a="http://schemas.openxmlformats.org/drawingml/2006/main" name="Minimalist Business Slides XL by Slidesgo">
  <a:themeElements>
    <a:clrScheme name="Orange roug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A087B22A-4602-4740-905A-8311F39DD522}">
  <we:reference id="wa104381909" version="3.14.3.0" store="fr-FR" storeType="OMEX"/>
  <we:alternateReferences>
    <we:reference id="WA104381909" version="3.14.3.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AECD79F4-D24E-E440-A138-56FA4C4E4C3F}">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1462</TotalTime>
  <Words>2542</Words>
  <Application>Microsoft Macintosh PowerPoint</Application>
  <PresentationFormat>Grand écran</PresentationFormat>
  <Paragraphs>141</Paragraphs>
  <Slides>38</Slides>
  <Notes>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38</vt:i4>
      </vt:variant>
    </vt:vector>
  </HeadingPairs>
  <TitlesOfParts>
    <vt:vector size="47" baseType="lpstr">
      <vt:lpstr>D-DINExp</vt:lpstr>
      <vt:lpstr>Fira Sans Extra Condensed Medium</vt:lpstr>
      <vt:lpstr>Segoe UI</vt:lpstr>
      <vt:lpstr>LM Roman 12</vt:lpstr>
      <vt:lpstr>LM Roman Dunhill 10</vt:lpstr>
      <vt:lpstr>Arial</vt:lpstr>
      <vt:lpstr>Vidaloka</vt:lpstr>
      <vt:lpstr>Montserrat</vt:lpstr>
      <vt:lpstr>Minimalist Business Slides XL by Slidesgo</vt:lpstr>
      <vt:lpstr>Web &amp; Data Scraping</vt:lpstr>
      <vt:lpstr>Présentation PowerPoint</vt:lpstr>
      <vt:lpstr>Définition</vt:lpstr>
      <vt:lpstr>Définition</vt:lpstr>
      <vt:lpstr>Pourqoui web Scraping ?</vt:lpstr>
      <vt:lpstr>Pourqoui web Scraping ?</vt:lpstr>
      <vt:lpstr>Industrie du web Scraping ?</vt:lpstr>
      <vt:lpstr>Industrie du web Scraping ?</vt:lpstr>
      <vt:lpstr>Les entreprises les plus sollicitées par  le Web Scraping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Application  Exemple du Web Scraping   </vt:lpstr>
      <vt:lpstr>Grandes lignes de l’application</vt:lpstr>
      <vt:lpstr>Récupérer tout le contenu</vt:lpstr>
      <vt:lpstr>Affiner la récupération avec BeautifulSoup</vt:lpstr>
      <vt:lpstr>Récupérer les titres des livres </vt:lpstr>
      <vt:lpstr>Récupérer les prix des livres </vt:lpstr>
      <vt:lpstr>La disponibilité des livres </vt:lpstr>
      <vt:lpstr>Les liens vers les livres </vt:lpstr>
      <vt:lpstr>Section N°2 </vt:lpstr>
      <vt:lpstr>Section N°3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jamal MAWANE</cp:lastModifiedBy>
  <cp:revision>16</cp:revision>
  <dcterms:modified xsi:type="dcterms:W3CDTF">2024-12-05T00:03:19Z</dcterms:modified>
</cp:coreProperties>
</file>